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6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0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2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3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4.xml" ContentType="application/vnd.openxmlformats-officedocument.presentationml.notesSlide+xml"/>
  <Override PartName="/ppt/tags/tag149.xml" ContentType="application/vnd.openxmlformats-officedocument.presentationml.tags+xml"/>
  <Override PartName="/ppt/notesSlides/notesSlide15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6.xml" ContentType="application/vnd.openxmlformats-officedocument.presentationml.notesSlide+xml"/>
  <Override PartName="/ppt/tags/tag152.xml" ContentType="application/vnd.openxmlformats-officedocument.presentationml.tags+xml"/>
  <Override PartName="/ppt/notesSlides/notesSlide17.xml" ContentType="application/vnd.openxmlformats-officedocument.presentationml.notesSlide+xml"/>
  <Override PartName="/ppt/tags/tag153.xml" ContentType="application/vnd.openxmlformats-officedocument.presentationml.tags+xml"/>
  <Override PartName="/ppt/notesSlides/notesSlide18.xml" ContentType="application/vnd.openxmlformats-officedocument.presentationml.notesSlide+xml"/>
  <Override PartName="/ppt/tags/tag154.xml" ContentType="application/vnd.openxmlformats-officedocument.presentationml.tags+xml"/>
  <Override PartName="/ppt/notesSlides/notesSlide19.xml" ContentType="application/vnd.openxmlformats-officedocument.presentationml.notesSlide+xml"/>
  <Override PartName="/ppt/tags/tag155.xml" ContentType="application/vnd.openxmlformats-officedocument.presentationml.tags+xml"/>
  <Override PartName="/ppt/notesSlides/notesSlide20.xml" ContentType="application/vnd.openxmlformats-officedocument.presentationml.notesSlide+xml"/>
  <Override PartName="/ppt/tags/tag156.xml" ContentType="application/vnd.openxmlformats-officedocument.presentationml.tags+xml"/>
  <Override PartName="/ppt/notesSlides/notesSlide21.xml" ContentType="application/vnd.openxmlformats-officedocument.presentationml.notesSlide+xml"/>
  <Override PartName="/ppt/tags/tag157.xml" ContentType="application/vnd.openxmlformats-officedocument.presentationml.tags+xml"/>
  <Override PartName="/ppt/notesSlides/notesSlide22.xml" ContentType="application/vnd.openxmlformats-officedocument.presentationml.notesSlide+xml"/>
  <Override PartName="/ppt/tags/tag158.xml" ContentType="application/vnd.openxmlformats-officedocument.presentationml.tags+xml"/>
  <Override PartName="/ppt/notesSlides/notesSlide23.xml" ContentType="application/vnd.openxmlformats-officedocument.presentationml.notesSlide+xml"/>
  <Override PartName="/ppt/tags/tag159.xml" ContentType="application/vnd.openxmlformats-officedocument.presentationml.tags+xml"/>
  <Override PartName="/ppt/notesSlides/notesSlide24.xml" ContentType="application/vnd.openxmlformats-officedocument.presentationml.notesSlide+xml"/>
  <Override PartName="/ppt/tags/tag160.xml" ContentType="application/vnd.openxmlformats-officedocument.presentationml.tags+xml"/>
  <Override PartName="/ppt/notesSlides/notesSlide25.xml" ContentType="application/vnd.openxmlformats-officedocument.presentationml.notesSlide+xml"/>
  <Override PartName="/ppt/tags/tag161.xml" ContentType="application/vnd.openxmlformats-officedocument.presentationml.tags+xml"/>
  <Override PartName="/ppt/notesSlides/notesSlide26.xml" ContentType="application/vnd.openxmlformats-officedocument.presentationml.notesSlide+xml"/>
  <Override PartName="/ppt/tags/tag162.xml" ContentType="application/vnd.openxmlformats-officedocument.presentationml.tags+xml"/>
  <Override PartName="/ppt/notesSlides/notesSlide27.xml" ContentType="application/vnd.openxmlformats-officedocument.presentationml.notesSlide+xml"/>
  <Override PartName="/ppt/tags/tag163.xml" ContentType="application/vnd.openxmlformats-officedocument.presentationml.tags+xml"/>
  <Override PartName="/ppt/notesSlides/notesSlide28.xml" ContentType="application/vnd.openxmlformats-officedocument.presentationml.notesSlide+xml"/>
  <Override PartName="/ppt/tags/tag164.xml" ContentType="application/vnd.openxmlformats-officedocument.presentationml.tags+xml"/>
  <Override PartName="/ppt/notesSlides/notesSlide29.xml" ContentType="application/vnd.openxmlformats-officedocument.presentationml.notesSlide+xml"/>
  <Override PartName="/ppt/tags/tag165.xml" ContentType="application/vnd.openxmlformats-officedocument.presentationml.tags+xml"/>
  <Override PartName="/ppt/notesSlides/notesSlide30.xml" ContentType="application/vnd.openxmlformats-officedocument.presentationml.notesSlide+xml"/>
  <Override PartName="/ppt/tags/tag166.xml" ContentType="application/vnd.openxmlformats-officedocument.presentationml.tags+xml"/>
  <Override PartName="/ppt/notesSlides/notesSlide31.xml" ContentType="application/vnd.openxmlformats-officedocument.presentationml.notesSlide+xml"/>
  <Override PartName="/ppt/tags/tag167.xml" ContentType="application/vnd.openxmlformats-officedocument.presentationml.tags+xml"/>
  <Override PartName="/ppt/notesSlides/notesSlide32.xml" ContentType="application/vnd.openxmlformats-officedocument.presentationml.notesSlide+xml"/>
  <Override PartName="/ppt/tags/tag168.xml" ContentType="application/vnd.openxmlformats-officedocument.presentationml.tags+xml"/>
  <Override PartName="/ppt/notesSlides/notesSlide33.xml" ContentType="application/vnd.openxmlformats-officedocument.presentationml.notesSlide+xml"/>
  <Override PartName="/ppt/tags/tag169.xml" ContentType="application/vnd.openxmlformats-officedocument.presentationml.tags+xml"/>
  <Override PartName="/ppt/notesSlides/notesSlide34.xml" ContentType="application/vnd.openxmlformats-officedocument.presentationml.notesSlide+xml"/>
  <Override PartName="/ppt/tags/tag170.xml" ContentType="application/vnd.openxmlformats-officedocument.presentationml.tags+xml"/>
  <Override PartName="/ppt/notesSlides/notesSlide35.xml" ContentType="application/vnd.openxmlformats-officedocument.presentationml.notesSlide+xml"/>
  <Override PartName="/ppt/tags/tag171.xml" ContentType="application/vnd.openxmlformats-officedocument.presentationml.tags+xml"/>
  <Override PartName="/ppt/notesSlides/notesSlide36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37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8.xml" ContentType="application/vnd.openxmlformats-officedocument.presentationml.notesSlide+xml"/>
  <Override PartName="/ppt/tags/tag188.xml" ContentType="application/vnd.openxmlformats-officedocument.presentationml.tags+xml"/>
  <Override PartName="/ppt/notesSlides/notesSlide39.xml" ContentType="application/vnd.openxmlformats-officedocument.presentationml.notesSlide+xml"/>
  <Override PartName="/ppt/tags/tag189.xml" ContentType="application/vnd.openxmlformats-officedocument.presentationml.tags+xml"/>
  <Override PartName="/ppt/notesSlides/notesSlide40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41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1199" r:id="rId3"/>
    <p:sldId id="1258" r:id="rId4"/>
    <p:sldId id="1283" r:id="rId5"/>
    <p:sldId id="1310" r:id="rId6"/>
    <p:sldId id="1244" r:id="rId7"/>
    <p:sldId id="1245" r:id="rId8"/>
    <p:sldId id="1282" r:id="rId9"/>
    <p:sldId id="1285" r:id="rId10"/>
    <p:sldId id="1247" r:id="rId11"/>
    <p:sldId id="1311" r:id="rId12"/>
    <p:sldId id="1312" r:id="rId13"/>
    <p:sldId id="1242" r:id="rId14"/>
    <p:sldId id="1259" r:id="rId15"/>
    <p:sldId id="1284" r:id="rId16"/>
    <p:sldId id="1274" r:id="rId17"/>
    <p:sldId id="1317" r:id="rId18"/>
    <p:sldId id="1290" r:id="rId19"/>
    <p:sldId id="1275" r:id="rId20"/>
    <p:sldId id="1289" r:id="rId21"/>
    <p:sldId id="1292" r:id="rId22"/>
    <p:sldId id="1293" r:id="rId23"/>
    <p:sldId id="1294" r:id="rId24"/>
    <p:sldId id="1296" r:id="rId25"/>
    <p:sldId id="1297" r:id="rId26"/>
    <p:sldId id="1298" r:id="rId27"/>
    <p:sldId id="1300" r:id="rId28"/>
    <p:sldId id="1291" r:id="rId29"/>
    <p:sldId id="1277" r:id="rId30"/>
    <p:sldId id="1276" r:id="rId31"/>
    <p:sldId id="1304" r:id="rId32"/>
    <p:sldId id="1305" r:id="rId33"/>
    <p:sldId id="1306" r:id="rId34"/>
    <p:sldId id="1307" r:id="rId35"/>
    <p:sldId id="1308" r:id="rId36"/>
    <p:sldId id="1318" r:id="rId37"/>
    <p:sldId id="1281" r:id="rId38"/>
    <p:sldId id="1251" r:id="rId39"/>
    <p:sldId id="1253" r:id="rId40"/>
    <p:sldId id="1252" r:id="rId41"/>
    <p:sldId id="1248" r:id="rId42"/>
    <p:sldId id="1257" r:id="rId43"/>
    <p:sldId id="1120" r:id="rId44"/>
  </p:sldIdLst>
  <p:sldSz cx="12192000" cy="6858000"/>
  <p:notesSz cx="6858000" cy="9144000"/>
  <p:embeddedFontLst>
    <p:embeddedFont>
      <p:font typeface="锦绣宋体" panose="02010600030101010101" charset="-122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微软雅黑" panose="020B0503020204020204" pitchFamily="34" charset="-122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1F68"/>
    <a:srgbClr val="4D7EC2"/>
    <a:srgbClr val="F0F0F0"/>
    <a:srgbClr val="E0E0E0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94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87BB-622E-0C98-369E-9887D36B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55291F-F6B7-1433-03E1-3A310122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75573-BA04-6AC9-AFB9-D74A8787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注意介绍高低电平的概念，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代表低电平，在本实验中指接地电压</a:t>
            </a:r>
            <a:r>
              <a:rPr lang="en-US" altLang="zh-CN" dirty="0"/>
              <a:t>0V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代表高电平，在本实验中指电源正极电压</a:t>
            </a:r>
            <a:r>
              <a:rPr lang="en-US" altLang="zh-CN" dirty="0"/>
              <a:t>6V</a:t>
            </a:r>
            <a:r>
              <a:rPr lang="zh-CN" altLang="en-US" dirty="0"/>
              <a:t>，时</a:t>
            </a:r>
            <a:r>
              <a:rPr lang="en-US" altLang="zh-CN" dirty="0"/>
              <a:t>4</a:t>
            </a:r>
            <a:r>
              <a:rPr lang="zh-CN" altLang="en-US" dirty="0"/>
              <a:t>节</a:t>
            </a:r>
            <a:r>
              <a:rPr lang="en-US" altLang="zh-CN" dirty="0"/>
              <a:t>1.5V</a:t>
            </a:r>
            <a:r>
              <a:rPr lang="zh-CN" altLang="en-US" dirty="0"/>
              <a:t>干电池的总和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6034E-DD53-0E89-5C57-63C399119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6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CA27-997A-7733-F5C5-AF7FAA0F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A27AD6-E8FD-FDB6-685A-70BA246C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9460E3-C6E6-5AE6-05A7-B772AB33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9C281-2DA3-C427-C684-46A11FB9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3C13-C128-DF33-4382-783242E5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402DA2-3C34-7543-A38A-B40B65364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39F71F-A654-0270-C919-0170D4A61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E3DDA-D752-5199-EDC4-7DC53E1262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0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65CB-A10B-8BE6-9836-71AE8B32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5B043-2C5C-45C5-3C20-24BA2C45D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38089-1AA8-7D2D-EE58-A6AB805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5EAC0-4BF1-497E-70F0-728A804F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2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8BD6-9D29-928F-D900-932A997C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9C8AC-6195-0ED5-DF41-F8BC43105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6637E-ABF8-9D8E-0A9C-C9E30363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79960-05BA-2010-5A94-31E348A3B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7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D6A9-97E0-E0EA-05E7-B8F8BE59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72ED8D-BF7C-6077-16A9-4FD79343E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762145-F72D-9194-EE11-C13838F9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02244-4337-9BFA-2BCE-9A1CFB700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63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78-45C9-C8B0-35C8-1C2A4CA2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FA3E6-376E-1F5C-0EC7-BE55324B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98CD9-5FBA-3117-D38E-FED73DB0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06B36-E7A9-24FE-48C6-10D897C5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43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3FE3-15A6-F8A6-2329-21C0730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BDA53B-7C62-DC9B-1FF8-8964C2707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9F72D9-B4A6-A649-8E4F-7B1A737DE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66186-B737-6046-E1D5-10CDD58D2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7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80BD0-1669-CA7A-9B7D-4EC623EE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4E1F0-836C-86B0-5FE3-7167A5A3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788CD4-F921-AF70-0B15-86D6FE21B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B137-5AE4-5D59-91C8-D3C108997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2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72EB-886F-9455-D72D-D23979CF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58427A-C24E-D1C3-D22A-C75C9A01C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FE36B-E642-E5E2-887E-473C8C21A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AEF05-F96F-419E-DA0D-76A4271E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51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ED4F-6959-F9D5-D023-8D47919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BAE1A-011C-FF58-B350-7DC6A67F4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594B69-6F59-B162-5600-5FF8F93AA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9B9B-0DB3-3D86-8C16-7A79DEDF5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42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C569-AF76-D0B4-A2BD-F4D58E46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972553-4347-3003-93F5-223DC2BB9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EA295-6CC5-5D62-C446-155FA44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AC9F03-24D0-3B77-688D-22AB6F3B0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2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CA10C-D625-5006-618E-BD1DFE03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711724-5E89-E452-4ECD-966E0ADF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682EB6-5852-3D79-88AD-3C22A7CC5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35BE-300F-CA9D-51EC-0B682898B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70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EBDE-6924-037C-032F-4C4091E6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4CD7FC-0031-96BB-90B6-C9BCC849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14BF40-183D-9FCA-44E6-248E4E81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设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输入信号为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。首先分析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开始逐渐升高的过程：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，查表可知，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en-US" altLang="zh-CN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  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此后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增大，输出也不会变化，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所以分析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从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开始下降的过程：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；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7B605-E79B-92C6-E753-91190825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61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98FD-5B98-5E4D-F37C-28DFA43F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9E0B7B-D00C-1331-363E-48E22040C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0133A-C45E-60DC-2B83-5AD76920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08C54-9D5B-4016-63B8-989153C4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59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5ECE-A747-5AA2-EEBA-D9403E25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E0E88E-3E98-6DD2-085D-ED78C8B02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311ACB-CE33-5255-8F69-8DD78A2A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B36CE-6E24-2992-6169-E10C1D7DB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DFA5-856B-D293-017D-FBB3BC49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D7595-2911-597F-E149-A68BF280C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F31468-E162-0B6C-A899-D22C5DE2E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CF436-F691-DD42-FB2F-A24D452AF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92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76C4D-9193-4BE7-6FCF-CAFC8147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11D7F9-917E-21A8-3DA6-D3AF58FC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B212BC-8805-8E60-455E-BE0C0C1B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9E660-4CBF-4486-8938-863D42B73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06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E580-2054-623D-A9D8-3B96E7FD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5DDD85-1D34-E342-AA3A-39D7AC7FD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85B6C1-34B2-805E-2C4C-138C68C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EC01E-4DED-64C7-C037-C0110907C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2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202E-FDD8-777E-0289-C137475F7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7CD936-221E-5C12-A748-B56A1159C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0F8E68-C5FF-B871-017F-659F519F7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4D584-326A-FE34-6BBB-11AA3EC05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4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F4A-C712-8403-C517-944C8168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886B-AF14-6FC4-BB7F-1FA88118A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C1D3AA-3604-3B07-4EA8-0B4324A1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53BF9-05FC-47E5-81AC-60AB3129A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19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1378-86E1-E051-6141-0D451143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670F87-9A17-B6B5-F726-819A95BA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5510E-0457-0F3D-59ED-5FAFA2D15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05F6A-2A09-3F89-C4CA-59CFC947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4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53A05-8E8C-CB10-BC4D-BE9019FD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8ACE46-4A40-2A3F-6B76-54736441C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4AC57-1E2C-1A5F-D012-E45DE7A8F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1.Vi&lt;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，三极管截止，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+mn-ea"/>
                <a:ea typeface="+mn-ea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为电容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不变，还是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充电，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升高。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3.VL&lt;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VH&lt;Vi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，三极管导通，电容通过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R2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与导通了的三极管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逐渐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4.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VL&lt;Vi&lt;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不变，但这次是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，电容继续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放电，</a:t>
            </a: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Vi</a:t>
            </a:r>
            <a:r>
              <a:rPr lang="zh-CN" altLang="en-US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继续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降低。</a:t>
            </a:r>
            <a:br>
              <a:rPr lang="zh-CN" altLang="en-US" dirty="0">
                <a:latin typeface="+mn-ea"/>
                <a:ea typeface="+mn-ea"/>
              </a:rPr>
            </a:br>
            <a:r>
              <a:rPr lang="en-US" altLang="zh-CN" b="0" i="0">
                <a:solidFill>
                  <a:srgbClr val="4D4D4D"/>
                </a:solidFill>
                <a:effectLst/>
                <a:latin typeface="+mn-ea"/>
                <a:ea typeface="+mn-ea"/>
              </a:rPr>
              <a:t>5.Vi&lt;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VL&lt;VH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Vc1=0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Vc2=1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OUT=1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，回到状态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，循环往复。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741488-9CFD-895F-1219-1E00EC470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28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340-32D5-AD5F-444D-C1B5EAE3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9DD59-FF5C-ACC4-B185-73D8C4C0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7942B3-89CD-BD87-E004-D4488BFFF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F9F8-A164-859D-914F-64111C24D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25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image" Target="../media/image3.jpe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5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4.png"/><Relationship Id="rId8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2.png"/><Relationship Id="rId2" Type="http://schemas.openxmlformats.org/officeDocument/2006/relationships/tags" Target="../tags/tag114.xml"/><Relationship Id="rId16" Type="http://schemas.openxmlformats.org/officeDocument/2006/relationships/image" Target="../media/image31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image" Target="../media/image30.png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35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image" Target="../media/image34.png"/><Relationship Id="rId2" Type="http://schemas.openxmlformats.org/officeDocument/2006/relationships/tags" Target="../tags/tag125.xml"/><Relationship Id="rId16" Type="http://schemas.openxmlformats.org/officeDocument/2006/relationships/image" Target="../media/image33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image" Target="../media/image6.png"/><Relationship Id="rId10" Type="http://schemas.openxmlformats.org/officeDocument/2006/relationships/tags" Target="../tags/tag133.xml"/><Relationship Id="rId19" Type="http://schemas.openxmlformats.org/officeDocument/2006/relationships/image" Target="../media/image36.pn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39.pn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38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37.png"/><Relationship Id="rId5" Type="http://schemas.openxmlformats.org/officeDocument/2006/relationships/tags" Target="../tags/tag140.xml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tags" Target="../tags/tag139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45.xml"/><Relationship Id="rId7" Type="http://schemas.openxmlformats.org/officeDocument/2006/relationships/image" Target="../media/image37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48.xml"/><Relationship Id="rId7" Type="http://schemas.openxmlformats.org/officeDocument/2006/relationships/image" Target="../media/image6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9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2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3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4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5.xml"/><Relationship Id="rId21" Type="http://schemas.openxmlformats.org/officeDocument/2006/relationships/image" Target="../media/image7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6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9.png"/><Relationship Id="rId10" Type="http://schemas.openxmlformats.org/officeDocument/2006/relationships/tags" Target="../tags/tag42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5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6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7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9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0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1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3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4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5.xml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6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7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8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9.xml"/><Relationship Id="rId6" Type="http://schemas.openxmlformats.org/officeDocument/2006/relationships/image" Target="../media/image72.png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0.xml"/><Relationship Id="rId6" Type="http://schemas.openxmlformats.org/officeDocument/2006/relationships/image" Target="../media/image72.png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1.xml"/><Relationship Id="rId6" Type="http://schemas.openxmlformats.org/officeDocument/2006/relationships/image" Target="../media/image6.png"/><Relationship Id="rId5" Type="http://schemas.openxmlformats.org/officeDocument/2006/relationships/image" Target="../media/image74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6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notesSlide" Target="../notesSlides/notesSlide37.xml"/><Relationship Id="rId2" Type="http://schemas.openxmlformats.org/officeDocument/2006/relationships/tags" Target="../tags/tag173.xml"/><Relationship Id="rId16" Type="http://schemas.openxmlformats.org/officeDocument/2006/relationships/image" Target="../media/image77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76.xml"/><Relationship Id="rId15" Type="http://schemas.openxmlformats.org/officeDocument/2006/relationships/image" Target="../media/image76.png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tags" Target="../tags/tag18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79.png"/><Relationship Id="rId5" Type="http://schemas.openxmlformats.org/officeDocument/2006/relationships/tags" Target="../tags/tag186.xml"/><Relationship Id="rId10" Type="http://schemas.openxmlformats.org/officeDocument/2006/relationships/image" Target="../media/image78.png"/><Relationship Id="rId4" Type="http://schemas.openxmlformats.org/officeDocument/2006/relationships/tags" Target="../tags/tag185.xml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8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image" Target="../media/image15.png"/><Relationship Id="rId3" Type="http://schemas.openxmlformats.org/officeDocument/2006/relationships/tags" Target="../tags/tag54.xml"/><Relationship Id="rId21" Type="http://schemas.openxmlformats.org/officeDocument/2006/relationships/notesSlide" Target="../notesSlides/notesSlide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image" Target="../media/image14.png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13.pn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image" Target="../media/image12.png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image" Target="../media/image6.png"/><Relationship Id="rId27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9.xml"/><Relationship Id="rId6" Type="http://schemas.openxmlformats.org/officeDocument/2006/relationships/image" Target="../media/image82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image" Target="../media/image6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image" Target="../media/image3.jpeg"/><Relationship Id="rId5" Type="http://schemas.openxmlformats.org/officeDocument/2006/relationships/tags" Target="../tags/tag196.xml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95.xml"/><Relationship Id="rId9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9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1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6.png"/><Relationship Id="rId5" Type="http://schemas.openxmlformats.org/officeDocument/2006/relationships/tags" Target="../tags/tag75.xml"/><Relationship Id="rId10" Type="http://schemas.openxmlformats.org/officeDocument/2006/relationships/image" Target="../media/image17.png"/><Relationship Id="rId4" Type="http://schemas.openxmlformats.org/officeDocument/2006/relationships/tags" Target="../tags/tag74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80.xml"/><Relationship Id="rId7" Type="http://schemas.openxmlformats.org/officeDocument/2006/relationships/image" Target="../media/image20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23.png"/><Relationship Id="rId3" Type="http://schemas.openxmlformats.org/officeDocument/2006/relationships/tags" Target="../tags/tag83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22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2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image" Target="../media/image6.png"/><Relationship Id="rId28" Type="http://schemas.openxmlformats.org/officeDocument/2006/relationships/image" Target="../media/image25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4.png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1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104.xml"/><Relationship Id="rId16" Type="http://schemas.openxmlformats.org/officeDocument/2006/relationships/image" Target="../media/image29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07.xml"/><Relationship Id="rId15" Type="http://schemas.openxmlformats.org/officeDocument/2006/relationships/image" Target="../media/image28.png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lum bright="-6000"/>
          </a:blip>
          <a:srcRect t="8310" b="7738"/>
          <a:stretch>
            <a:fillRect/>
          </a:stretch>
        </p:blipFill>
        <p:spPr>
          <a:xfrm>
            <a:off x="0" y="598170"/>
            <a:ext cx="12192635" cy="5773420"/>
          </a:xfrm>
          <a:prstGeom prst="rect">
            <a:avLst/>
          </a:prstGeom>
        </p:spPr>
      </p:pic>
      <p:pic>
        <p:nvPicPr>
          <p:cNvPr id="7" name="图片 6" descr="校徽-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>
            <a:biLevel thresh="50000"/>
          </a:blip>
          <a:stretch>
            <a:fillRect/>
          </a:stretch>
        </p:blipFill>
        <p:spPr>
          <a:xfrm>
            <a:off x="121285" y="732790"/>
            <a:ext cx="1016635" cy="1016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72000" contrast="-78000"/>
          </a:blip>
          <a:srcRect l="5673" t="5725" r="5982" b="5776"/>
          <a:stretch>
            <a:fillRect/>
          </a:stretch>
        </p:blipFill>
        <p:spPr>
          <a:xfrm>
            <a:off x="1264285" y="732790"/>
            <a:ext cx="1017905" cy="101663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167890" y="1508125"/>
            <a:ext cx="3867150" cy="3943350"/>
            <a:chOff x="5946" y="1566"/>
            <a:chExt cx="7592" cy="7582"/>
          </a:xfrm>
        </p:grpSpPr>
        <p:sp>
          <p:nvSpPr>
            <p:cNvPr id="230" name="Freeform 39"/>
            <p:cNvSpPr/>
            <p:nvPr>
              <p:custDataLst>
                <p:tags r:id="rId18"/>
              </p:custDataLst>
            </p:nvPr>
          </p:nvSpPr>
          <p:spPr bwMode="auto">
            <a:xfrm>
              <a:off x="11377" y="2101"/>
              <a:ext cx="997" cy="963"/>
            </a:xfrm>
            <a:custGeom>
              <a:avLst/>
              <a:gdLst>
                <a:gd name="T0" fmla="*/ 0 w 603"/>
                <a:gd name="T1" fmla="*/ 326 h 584"/>
                <a:gd name="T2" fmla="*/ 337 w 603"/>
                <a:gd name="T3" fmla="*/ 584 h 584"/>
                <a:gd name="T4" fmla="*/ 603 w 603"/>
                <a:gd name="T5" fmla="*/ 318 h 584"/>
                <a:gd name="T6" fmla="*/ 188 w 603"/>
                <a:gd name="T7" fmla="*/ 0 h 584"/>
                <a:gd name="T8" fmla="*/ 0 w 603"/>
                <a:gd name="T9" fmla="*/ 32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84">
                  <a:moveTo>
                    <a:pt x="0" y="326"/>
                  </a:moveTo>
                  <a:cubicBezTo>
                    <a:pt x="122" y="399"/>
                    <a:pt x="235" y="486"/>
                    <a:pt x="337" y="584"/>
                  </a:cubicBezTo>
                  <a:cubicBezTo>
                    <a:pt x="603" y="318"/>
                    <a:pt x="603" y="318"/>
                    <a:pt x="603" y="318"/>
                  </a:cubicBezTo>
                  <a:cubicBezTo>
                    <a:pt x="477" y="197"/>
                    <a:pt x="338" y="90"/>
                    <a:pt x="188" y="0"/>
                  </a:cubicBezTo>
                  <a:lnTo>
                    <a:pt x="0" y="3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1" name="Freeform 40"/>
            <p:cNvSpPr/>
            <p:nvPr>
              <p:custDataLst>
                <p:tags r:id="rId19"/>
              </p:custDataLst>
            </p:nvPr>
          </p:nvSpPr>
          <p:spPr bwMode="auto">
            <a:xfrm>
              <a:off x="9787" y="1566"/>
              <a:ext cx="847" cy="703"/>
            </a:xfrm>
            <a:custGeom>
              <a:avLst/>
              <a:gdLst>
                <a:gd name="T0" fmla="*/ 0 w 512"/>
                <a:gd name="T1" fmla="*/ 376 h 426"/>
                <a:gd name="T2" fmla="*/ 415 w 512"/>
                <a:gd name="T3" fmla="*/ 426 h 426"/>
                <a:gd name="T4" fmla="*/ 512 w 512"/>
                <a:gd name="T5" fmla="*/ 63 h 426"/>
                <a:gd name="T6" fmla="*/ 0 w 512"/>
                <a:gd name="T7" fmla="*/ 0 h 426"/>
                <a:gd name="T8" fmla="*/ 0 w 512"/>
                <a:gd name="T9" fmla="*/ 37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426">
                  <a:moveTo>
                    <a:pt x="0" y="376"/>
                  </a:moveTo>
                  <a:cubicBezTo>
                    <a:pt x="142" y="378"/>
                    <a:pt x="281" y="395"/>
                    <a:pt x="415" y="426"/>
                  </a:cubicBezTo>
                  <a:cubicBezTo>
                    <a:pt x="512" y="63"/>
                    <a:pt x="512" y="63"/>
                    <a:pt x="512" y="63"/>
                  </a:cubicBezTo>
                  <a:cubicBezTo>
                    <a:pt x="348" y="24"/>
                    <a:pt x="176" y="2"/>
                    <a:pt x="0" y="0"/>
                  </a:cubicBezTo>
                  <a:lnTo>
                    <a:pt x="0" y="37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2" name="Freeform 41"/>
            <p:cNvSpPr/>
            <p:nvPr>
              <p:custDataLst>
                <p:tags r:id="rId20"/>
              </p:custDataLst>
            </p:nvPr>
          </p:nvSpPr>
          <p:spPr bwMode="auto">
            <a:xfrm>
              <a:off x="10606" y="1706"/>
              <a:ext cx="960" cy="862"/>
            </a:xfrm>
            <a:custGeom>
              <a:avLst/>
              <a:gdLst>
                <a:gd name="T0" fmla="*/ 0 w 581"/>
                <a:gd name="T1" fmla="*/ 363 h 523"/>
                <a:gd name="T2" fmla="*/ 393 w 581"/>
                <a:gd name="T3" fmla="*/ 523 h 523"/>
                <a:gd name="T4" fmla="*/ 581 w 581"/>
                <a:gd name="T5" fmla="*/ 198 h 523"/>
                <a:gd name="T6" fmla="*/ 98 w 581"/>
                <a:gd name="T7" fmla="*/ 0 h 523"/>
                <a:gd name="T8" fmla="*/ 0 w 581"/>
                <a:gd name="T9" fmla="*/ 36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523">
                  <a:moveTo>
                    <a:pt x="0" y="363"/>
                  </a:moveTo>
                  <a:cubicBezTo>
                    <a:pt x="138" y="402"/>
                    <a:pt x="269" y="456"/>
                    <a:pt x="393" y="523"/>
                  </a:cubicBezTo>
                  <a:cubicBezTo>
                    <a:pt x="581" y="198"/>
                    <a:pt x="581" y="198"/>
                    <a:pt x="581" y="198"/>
                  </a:cubicBezTo>
                  <a:cubicBezTo>
                    <a:pt x="429" y="114"/>
                    <a:pt x="267" y="48"/>
                    <a:pt x="98" y="0"/>
                  </a:cubicBezTo>
                  <a:lnTo>
                    <a:pt x="0" y="363"/>
                  </a:lnTo>
                  <a:close/>
                </a:path>
              </a:pathLst>
            </a:custGeom>
            <a:solidFill>
              <a:srgbClr val="00B0F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3" name="Freeform 42"/>
            <p:cNvSpPr/>
            <p:nvPr>
              <p:custDataLst>
                <p:tags r:id="rId21"/>
              </p:custDataLst>
            </p:nvPr>
          </p:nvSpPr>
          <p:spPr bwMode="auto">
            <a:xfrm>
              <a:off x="12832" y="4467"/>
              <a:ext cx="706" cy="862"/>
            </a:xfrm>
            <a:custGeom>
              <a:avLst/>
              <a:gdLst>
                <a:gd name="T0" fmla="*/ 364 w 427"/>
                <a:gd name="T1" fmla="*/ 0 h 522"/>
                <a:gd name="T2" fmla="*/ 0 w 427"/>
                <a:gd name="T3" fmla="*/ 97 h 522"/>
                <a:gd name="T4" fmla="*/ 51 w 427"/>
                <a:gd name="T5" fmla="*/ 522 h 522"/>
                <a:gd name="T6" fmla="*/ 427 w 427"/>
                <a:gd name="T7" fmla="*/ 522 h 522"/>
                <a:gd name="T8" fmla="*/ 364 w 427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522">
                  <a:moveTo>
                    <a:pt x="364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32" y="234"/>
                    <a:pt x="50" y="376"/>
                    <a:pt x="51" y="522"/>
                  </a:cubicBezTo>
                  <a:cubicBezTo>
                    <a:pt x="427" y="522"/>
                    <a:pt x="427" y="522"/>
                    <a:pt x="427" y="522"/>
                  </a:cubicBezTo>
                  <a:cubicBezTo>
                    <a:pt x="426" y="342"/>
                    <a:pt x="404" y="168"/>
                    <a:pt x="364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4" name="Freeform 43"/>
            <p:cNvSpPr/>
            <p:nvPr>
              <p:custDataLst>
                <p:tags r:id="rId22"/>
              </p:custDataLst>
            </p:nvPr>
          </p:nvSpPr>
          <p:spPr bwMode="auto">
            <a:xfrm>
              <a:off x="5949" y="5470"/>
              <a:ext cx="716" cy="826"/>
            </a:xfrm>
            <a:custGeom>
              <a:avLst/>
              <a:gdLst>
                <a:gd name="T0" fmla="*/ 70 w 433"/>
                <a:gd name="T1" fmla="*/ 501 h 501"/>
                <a:gd name="T2" fmla="*/ 433 w 433"/>
                <a:gd name="T3" fmla="*/ 404 h 501"/>
                <a:gd name="T4" fmla="*/ 376 w 433"/>
                <a:gd name="T5" fmla="*/ 0 h 501"/>
                <a:gd name="T6" fmla="*/ 0 w 433"/>
                <a:gd name="T7" fmla="*/ 0 h 501"/>
                <a:gd name="T8" fmla="*/ 70 w 433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501">
                  <a:moveTo>
                    <a:pt x="70" y="501"/>
                  </a:moveTo>
                  <a:cubicBezTo>
                    <a:pt x="433" y="404"/>
                    <a:pt x="433" y="404"/>
                    <a:pt x="433" y="404"/>
                  </a:cubicBezTo>
                  <a:cubicBezTo>
                    <a:pt x="400" y="274"/>
                    <a:pt x="381" y="139"/>
                    <a:pt x="3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72"/>
                    <a:pt x="29" y="340"/>
                    <a:pt x="70" y="501"/>
                  </a:cubicBezTo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5" name="Freeform 44"/>
            <p:cNvSpPr/>
            <p:nvPr>
              <p:custDataLst>
                <p:tags r:id="rId23"/>
              </p:custDataLst>
            </p:nvPr>
          </p:nvSpPr>
          <p:spPr bwMode="auto">
            <a:xfrm>
              <a:off x="12529" y="3532"/>
              <a:ext cx="868" cy="963"/>
            </a:xfrm>
            <a:custGeom>
              <a:avLst/>
              <a:gdLst>
                <a:gd name="T0" fmla="*/ 326 w 525"/>
                <a:gd name="T1" fmla="*/ 0 h 584"/>
                <a:gd name="T2" fmla="*/ 0 w 525"/>
                <a:gd name="T3" fmla="*/ 188 h 584"/>
                <a:gd name="T4" fmla="*/ 162 w 525"/>
                <a:gd name="T5" fmla="*/ 584 h 584"/>
                <a:gd name="T6" fmla="*/ 525 w 525"/>
                <a:gd name="T7" fmla="*/ 487 h 584"/>
                <a:gd name="T8" fmla="*/ 326 w 525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84">
                  <a:moveTo>
                    <a:pt x="326" y="0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68" y="312"/>
                    <a:pt x="123" y="445"/>
                    <a:pt x="162" y="584"/>
                  </a:cubicBezTo>
                  <a:cubicBezTo>
                    <a:pt x="525" y="487"/>
                    <a:pt x="525" y="487"/>
                    <a:pt x="525" y="487"/>
                  </a:cubicBezTo>
                  <a:cubicBezTo>
                    <a:pt x="478" y="315"/>
                    <a:pt x="410" y="152"/>
                    <a:pt x="32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6" name="Freeform 45"/>
            <p:cNvSpPr/>
            <p:nvPr>
              <p:custDataLst>
                <p:tags r:id="rId24"/>
              </p:custDataLst>
            </p:nvPr>
          </p:nvSpPr>
          <p:spPr bwMode="auto">
            <a:xfrm>
              <a:off x="12034" y="2721"/>
              <a:ext cx="966" cy="1000"/>
            </a:xfrm>
            <a:custGeom>
              <a:avLst/>
              <a:gdLst>
                <a:gd name="T0" fmla="*/ 0 w 584"/>
                <a:gd name="T1" fmla="*/ 266 h 604"/>
                <a:gd name="T2" fmla="*/ 259 w 584"/>
                <a:gd name="T3" fmla="*/ 604 h 604"/>
                <a:gd name="T4" fmla="*/ 584 w 584"/>
                <a:gd name="T5" fmla="*/ 416 h 604"/>
                <a:gd name="T6" fmla="*/ 265 w 584"/>
                <a:gd name="T7" fmla="*/ 0 h 604"/>
                <a:gd name="T8" fmla="*/ 0 w 584"/>
                <a:gd name="T9" fmla="*/ 26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604">
                  <a:moveTo>
                    <a:pt x="0" y="266"/>
                  </a:moveTo>
                  <a:cubicBezTo>
                    <a:pt x="98" y="368"/>
                    <a:pt x="185" y="482"/>
                    <a:pt x="259" y="604"/>
                  </a:cubicBezTo>
                  <a:cubicBezTo>
                    <a:pt x="584" y="416"/>
                    <a:pt x="584" y="416"/>
                    <a:pt x="584" y="416"/>
                  </a:cubicBezTo>
                  <a:cubicBezTo>
                    <a:pt x="494" y="265"/>
                    <a:pt x="387" y="126"/>
                    <a:pt x="265" y="0"/>
                  </a:cubicBezTo>
                  <a:lnTo>
                    <a:pt x="0" y="26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7" name="Freeform 46"/>
            <p:cNvSpPr/>
            <p:nvPr>
              <p:custDataLst>
                <p:tags r:id="rId25"/>
              </p:custDataLst>
            </p:nvPr>
          </p:nvSpPr>
          <p:spPr bwMode="auto">
            <a:xfrm>
              <a:off x="6493" y="7008"/>
              <a:ext cx="954" cy="975"/>
            </a:xfrm>
            <a:custGeom>
              <a:avLst/>
              <a:gdLst>
                <a:gd name="T0" fmla="*/ 576 w 576"/>
                <a:gd name="T1" fmla="*/ 325 h 591"/>
                <a:gd name="T2" fmla="*/ 326 w 576"/>
                <a:gd name="T3" fmla="*/ 0 h 591"/>
                <a:gd name="T4" fmla="*/ 0 w 576"/>
                <a:gd name="T5" fmla="*/ 189 h 591"/>
                <a:gd name="T6" fmla="*/ 310 w 576"/>
                <a:gd name="T7" fmla="*/ 591 h 591"/>
                <a:gd name="T8" fmla="*/ 576 w 576"/>
                <a:gd name="T9" fmla="*/ 325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591">
                  <a:moveTo>
                    <a:pt x="576" y="325"/>
                  </a:moveTo>
                  <a:cubicBezTo>
                    <a:pt x="481" y="226"/>
                    <a:pt x="398" y="118"/>
                    <a:pt x="326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88" y="334"/>
                    <a:pt x="192" y="469"/>
                    <a:pt x="310" y="591"/>
                  </a:cubicBezTo>
                  <a:lnTo>
                    <a:pt x="576" y="3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8" name="Freeform 47"/>
            <p:cNvSpPr/>
            <p:nvPr>
              <p:custDataLst>
                <p:tags r:id="rId26"/>
              </p:custDataLst>
            </p:nvPr>
          </p:nvSpPr>
          <p:spPr bwMode="auto">
            <a:xfrm>
              <a:off x="8802" y="8430"/>
              <a:ext cx="844" cy="716"/>
            </a:xfrm>
            <a:custGeom>
              <a:avLst/>
              <a:gdLst>
                <a:gd name="T0" fmla="*/ 511 w 511"/>
                <a:gd name="T1" fmla="*/ 57 h 433"/>
                <a:gd name="T2" fmla="*/ 98 w 511"/>
                <a:gd name="T3" fmla="*/ 0 h 433"/>
                <a:gd name="T4" fmla="*/ 0 w 511"/>
                <a:gd name="T5" fmla="*/ 363 h 433"/>
                <a:gd name="T6" fmla="*/ 511 w 511"/>
                <a:gd name="T7" fmla="*/ 433 h 433"/>
                <a:gd name="T8" fmla="*/ 511 w 511"/>
                <a:gd name="T9" fmla="*/ 57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433">
                  <a:moveTo>
                    <a:pt x="511" y="57"/>
                  </a:moveTo>
                  <a:cubicBezTo>
                    <a:pt x="369" y="53"/>
                    <a:pt x="230" y="33"/>
                    <a:pt x="98" y="0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64" y="405"/>
                    <a:pt x="335" y="429"/>
                    <a:pt x="511" y="433"/>
                  </a:cubicBezTo>
                  <a:lnTo>
                    <a:pt x="511" y="57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9" name="Freeform 48"/>
            <p:cNvSpPr/>
            <p:nvPr>
              <p:custDataLst>
                <p:tags r:id="rId27"/>
              </p:custDataLst>
            </p:nvPr>
          </p:nvSpPr>
          <p:spPr bwMode="auto">
            <a:xfrm>
              <a:off x="5946" y="1566"/>
              <a:ext cx="3700" cy="3764"/>
            </a:xfrm>
            <a:custGeom>
              <a:avLst/>
              <a:gdLst>
                <a:gd name="T0" fmla="*/ 376 w 2237"/>
                <a:gd name="T1" fmla="*/ 2279 h 2279"/>
                <a:gd name="T2" fmla="*/ 2237 w 2237"/>
                <a:gd name="T3" fmla="*/ 376 h 2279"/>
                <a:gd name="T4" fmla="*/ 2237 w 2237"/>
                <a:gd name="T5" fmla="*/ 0 h 2279"/>
                <a:gd name="T6" fmla="*/ 0 w 2237"/>
                <a:gd name="T7" fmla="*/ 2279 h 2279"/>
                <a:gd name="T8" fmla="*/ 376 w 2237"/>
                <a:gd name="T9" fmla="*/ 2279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" h="2279">
                  <a:moveTo>
                    <a:pt x="376" y="2279"/>
                  </a:moveTo>
                  <a:cubicBezTo>
                    <a:pt x="384" y="1245"/>
                    <a:pt x="1209" y="407"/>
                    <a:pt x="2237" y="376"/>
                  </a:cubicBezTo>
                  <a:cubicBezTo>
                    <a:pt x="2237" y="0"/>
                    <a:pt x="2237" y="0"/>
                    <a:pt x="2237" y="0"/>
                  </a:cubicBezTo>
                  <a:cubicBezTo>
                    <a:pt x="1001" y="31"/>
                    <a:pt x="8" y="1038"/>
                    <a:pt x="0" y="2279"/>
                  </a:cubicBezTo>
                  <a:lnTo>
                    <a:pt x="376" y="2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0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9787" y="5470"/>
              <a:ext cx="3749" cy="3678"/>
            </a:xfrm>
            <a:custGeom>
              <a:avLst/>
              <a:gdLst>
                <a:gd name="T0" fmla="*/ 1892 w 2268"/>
                <a:gd name="T1" fmla="*/ 0 h 2227"/>
                <a:gd name="T2" fmla="*/ 0 w 2268"/>
                <a:gd name="T3" fmla="*/ 1851 h 2227"/>
                <a:gd name="T4" fmla="*/ 0 w 2268"/>
                <a:gd name="T5" fmla="*/ 2227 h 2227"/>
                <a:gd name="T6" fmla="*/ 2268 w 2268"/>
                <a:gd name="T7" fmla="*/ 0 h 2227"/>
                <a:gd name="T8" fmla="*/ 1892 w 2268"/>
                <a:gd name="T9" fmla="*/ 0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8" h="2227">
                  <a:moveTo>
                    <a:pt x="1892" y="0"/>
                  </a:moveTo>
                  <a:cubicBezTo>
                    <a:pt x="1856" y="1019"/>
                    <a:pt x="1025" y="1837"/>
                    <a:pt x="0" y="1851"/>
                  </a:cubicBezTo>
                  <a:cubicBezTo>
                    <a:pt x="0" y="2227"/>
                    <a:pt x="0" y="2227"/>
                    <a:pt x="0" y="2227"/>
                  </a:cubicBezTo>
                  <a:cubicBezTo>
                    <a:pt x="1233" y="2213"/>
                    <a:pt x="2232" y="1227"/>
                    <a:pt x="2268" y="0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70C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1" name="Freeform 50"/>
            <p:cNvSpPr/>
            <p:nvPr>
              <p:custDataLst>
                <p:tags r:id="rId29"/>
              </p:custDataLst>
            </p:nvPr>
          </p:nvSpPr>
          <p:spPr bwMode="auto">
            <a:xfrm>
              <a:off x="7105" y="7641"/>
              <a:ext cx="978" cy="954"/>
            </a:xfrm>
            <a:custGeom>
              <a:avLst/>
              <a:gdLst>
                <a:gd name="T0" fmla="*/ 591 w 591"/>
                <a:gd name="T1" fmla="*/ 252 h 577"/>
                <a:gd name="T2" fmla="*/ 266 w 591"/>
                <a:gd name="T3" fmla="*/ 0 h 577"/>
                <a:gd name="T4" fmla="*/ 0 w 591"/>
                <a:gd name="T5" fmla="*/ 266 h 577"/>
                <a:gd name="T6" fmla="*/ 403 w 591"/>
                <a:gd name="T7" fmla="*/ 577 h 577"/>
                <a:gd name="T8" fmla="*/ 591 w 591"/>
                <a:gd name="T9" fmla="*/ 252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577">
                  <a:moveTo>
                    <a:pt x="591" y="252"/>
                  </a:moveTo>
                  <a:cubicBezTo>
                    <a:pt x="474" y="180"/>
                    <a:pt x="365" y="95"/>
                    <a:pt x="266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122" y="384"/>
                    <a:pt x="257" y="489"/>
                    <a:pt x="403" y="577"/>
                  </a:cubicBezTo>
                  <a:lnTo>
                    <a:pt x="591" y="252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2" name="Freeform 51"/>
            <p:cNvSpPr/>
            <p:nvPr>
              <p:custDataLst>
                <p:tags r:id="rId30"/>
              </p:custDataLst>
            </p:nvPr>
          </p:nvSpPr>
          <p:spPr bwMode="auto">
            <a:xfrm>
              <a:off x="7891" y="8128"/>
              <a:ext cx="939" cy="865"/>
            </a:xfrm>
            <a:custGeom>
              <a:avLst/>
              <a:gdLst>
                <a:gd name="T0" fmla="*/ 568 w 568"/>
                <a:gd name="T1" fmla="*/ 160 h 524"/>
                <a:gd name="T2" fmla="*/ 188 w 568"/>
                <a:gd name="T3" fmla="*/ 0 h 524"/>
                <a:gd name="T4" fmla="*/ 0 w 568"/>
                <a:gd name="T5" fmla="*/ 326 h 524"/>
                <a:gd name="T6" fmla="*/ 470 w 568"/>
                <a:gd name="T7" fmla="*/ 524 h 524"/>
                <a:gd name="T8" fmla="*/ 568 w 568"/>
                <a:gd name="T9" fmla="*/ 16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524">
                  <a:moveTo>
                    <a:pt x="568" y="160"/>
                  </a:moveTo>
                  <a:cubicBezTo>
                    <a:pt x="435" y="120"/>
                    <a:pt x="308" y="66"/>
                    <a:pt x="188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48" y="408"/>
                    <a:pt x="305" y="475"/>
                    <a:pt x="470" y="524"/>
                  </a:cubicBezTo>
                  <a:lnTo>
                    <a:pt x="568" y="160"/>
                  </a:lnTo>
                  <a:close/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3" name="Freeform 52"/>
            <p:cNvSpPr/>
            <p:nvPr>
              <p:custDataLst>
                <p:tags r:id="rId31"/>
              </p:custDataLst>
            </p:nvPr>
          </p:nvSpPr>
          <p:spPr bwMode="auto">
            <a:xfrm>
              <a:off x="6099" y="6271"/>
              <a:ext cx="865" cy="930"/>
            </a:xfrm>
            <a:custGeom>
              <a:avLst/>
              <a:gdLst>
                <a:gd name="T0" fmla="*/ 522 w 522"/>
                <a:gd name="T1" fmla="*/ 375 h 563"/>
                <a:gd name="T2" fmla="*/ 364 w 522"/>
                <a:gd name="T3" fmla="*/ 0 h 563"/>
                <a:gd name="T4" fmla="*/ 0 w 522"/>
                <a:gd name="T5" fmla="*/ 97 h 563"/>
                <a:gd name="T6" fmla="*/ 196 w 522"/>
                <a:gd name="T7" fmla="*/ 563 h 563"/>
                <a:gd name="T8" fmla="*/ 522 w 522"/>
                <a:gd name="T9" fmla="*/ 37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63">
                  <a:moveTo>
                    <a:pt x="522" y="375"/>
                  </a:moveTo>
                  <a:cubicBezTo>
                    <a:pt x="456" y="257"/>
                    <a:pt x="403" y="131"/>
                    <a:pt x="364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48" y="261"/>
                    <a:pt x="114" y="417"/>
                    <a:pt x="196" y="563"/>
                  </a:cubicBezTo>
                  <a:lnTo>
                    <a:pt x="522" y="37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16250" y="2313305"/>
            <a:ext cx="2254250" cy="2290445"/>
            <a:chOff x="7560" y="3104"/>
            <a:chExt cx="4425" cy="4404"/>
          </a:xfrm>
        </p:grpSpPr>
        <p:sp>
          <p:nvSpPr>
            <p:cNvPr id="246" name="Freeform 53"/>
            <p:cNvSpPr/>
            <p:nvPr>
              <p:custDataLst>
                <p:tags r:id="rId10"/>
              </p:custDataLst>
            </p:nvPr>
          </p:nvSpPr>
          <p:spPr bwMode="auto">
            <a:xfrm>
              <a:off x="7560" y="3958"/>
              <a:ext cx="802" cy="1229"/>
            </a:xfrm>
            <a:custGeom>
              <a:avLst/>
              <a:gdLst>
                <a:gd name="T0" fmla="*/ 97 w 141"/>
                <a:gd name="T1" fmla="*/ 0 h 219"/>
                <a:gd name="T2" fmla="*/ 68 w 141"/>
                <a:gd name="T3" fmla="*/ 16 h 219"/>
                <a:gd name="T4" fmla="*/ 3 w 141"/>
                <a:gd name="T5" fmla="*/ 178 h 219"/>
                <a:gd name="T6" fmla="*/ 38 w 141"/>
                <a:gd name="T7" fmla="*/ 219 h 219"/>
                <a:gd name="T8" fmla="*/ 44 w 141"/>
                <a:gd name="T9" fmla="*/ 219 h 219"/>
                <a:gd name="T10" fmla="*/ 79 w 141"/>
                <a:gd name="T11" fmla="*/ 189 h 219"/>
                <a:gd name="T12" fmla="*/ 131 w 141"/>
                <a:gd name="T13" fmla="*/ 60 h 219"/>
                <a:gd name="T14" fmla="*/ 127 w 141"/>
                <a:gd name="T15" fmla="*/ 15 h 219"/>
                <a:gd name="T16" fmla="*/ 123 w 141"/>
                <a:gd name="T17" fmla="*/ 11 h 219"/>
                <a:gd name="T18" fmla="*/ 97 w 141"/>
                <a:gd name="T1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9">
                  <a:moveTo>
                    <a:pt x="97" y="0"/>
                  </a:moveTo>
                  <a:cubicBezTo>
                    <a:pt x="86" y="0"/>
                    <a:pt x="75" y="6"/>
                    <a:pt x="68" y="16"/>
                  </a:cubicBezTo>
                  <a:cubicBezTo>
                    <a:pt x="35" y="63"/>
                    <a:pt x="12" y="118"/>
                    <a:pt x="3" y="178"/>
                  </a:cubicBezTo>
                  <a:cubicBezTo>
                    <a:pt x="0" y="200"/>
                    <a:pt x="16" y="219"/>
                    <a:pt x="38" y="219"/>
                  </a:cubicBezTo>
                  <a:cubicBezTo>
                    <a:pt x="44" y="219"/>
                    <a:pt x="44" y="219"/>
                    <a:pt x="44" y="219"/>
                  </a:cubicBezTo>
                  <a:cubicBezTo>
                    <a:pt x="61" y="219"/>
                    <a:pt x="76" y="207"/>
                    <a:pt x="79" y="189"/>
                  </a:cubicBezTo>
                  <a:cubicBezTo>
                    <a:pt x="87" y="142"/>
                    <a:pt x="105" y="98"/>
                    <a:pt x="131" y="60"/>
                  </a:cubicBezTo>
                  <a:cubicBezTo>
                    <a:pt x="141" y="46"/>
                    <a:pt x="139" y="27"/>
                    <a:pt x="127" y="15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16" y="4"/>
                    <a:pt x="106" y="0"/>
                    <a:pt x="97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7" name="Freeform 54"/>
            <p:cNvSpPr/>
            <p:nvPr>
              <p:custDataLst>
                <p:tags r:id="rId11"/>
              </p:custDataLst>
            </p:nvPr>
          </p:nvSpPr>
          <p:spPr bwMode="auto">
            <a:xfrm>
              <a:off x="7560" y="5426"/>
              <a:ext cx="823" cy="1270"/>
            </a:xfrm>
            <a:custGeom>
              <a:avLst/>
              <a:gdLst>
                <a:gd name="T0" fmla="*/ 44 w 145"/>
                <a:gd name="T1" fmla="*/ 0 h 226"/>
                <a:gd name="T2" fmla="*/ 38 w 145"/>
                <a:gd name="T3" fmla="*/ 0 h 226"/>
                <a:gd name="T4" fmla="*/ 3 w 145"/>
                <a:gd name="T5" fmla="*/ 41 h 226"/>
                <a:gd name="T6" fmla="*/ 73 w 145"/>
                <a:gd name="T7" fmla="*/ 211 h 226"/>
                <a:gd name="T8" fmla="*/ 102 w 145"/>
                <a:gd name="T9" fmla="*/ 226 h 226"/>
                <a:gd name="T10" fmla="*/ 127 w 145"/>
                <a:gd name="T11" fmla="*/ 215 h 226"/>
                <a:gd name="T12" fmla="*/ 131 w 145"/>
                <a:gd name="T13" fmla="*/ 211 h 226"/>
                <a:gd name="T14" fmla="*/ 135 w 145"/>
                <a:gd name="T15" fmla="*/ 165 h 226"/>
                <a:gd name="T16" fmla="*/ 79 w 145"/>
                <a:gd name="T17" fmla="*/ 30 h 226"/>
                <a:gd name="T18" fmla="*/ 44 w 145"/>
                <a:gd name="T1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226">
                  <a:moveTo>
                    <a:pt x="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6" y="0"/>
                    <a:pt x="0" y="20"/>
                    <a:pt x="3" y="41"/>
                  </a:cubicBezTo>
                  <a:cubicBezTo>
                    <a:pt x="13" y="104"/>
                    <a:pt x="38" y="162"/>
                    <a:pt x="73" y="211"/>
                  </a:cubicBezTo>
                  <a:cubicBezTo>
                    <a:pt x="80" y="221"/>
                    <a:pt x="91" y="226"/>
                    <a:pt x="102" y="226"/>
                  </a:cubicBezTo>
                  <a:cubicBezTo>
                    <a:pt x="111" y="226"/>
                    <a:pt x="120" y="222"/>
                    <a:pt x="127" y="215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44" y="199"/>
                    <a:pt x="145" y="179"/>
                    <a:pt x="135" y="165"/>
                  </a:cubicBezTo>
                  <a:cubicBezTo>
                    <a:pt x="107" y="126"/>
                    <a:pt x="87" y="80"/>
                    <a:pt x="79" y="30"/>
                  </a:cubicBezTo>
                  <a:cubicBezTo>
                    <a:pt x="76" y="13"/>
                    <a:pt x="62" y="0"/>
                    <a:pt x="44" y="0"/>
                  </a:cubicBezTo>
                </a:path>
              </a:pathLst>
            </a:cu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8" name="Freeform 55"/>
            <p:cNvSpPr/>
            <p:nvPr>
              <p:custDataLst>
                <p:tags r:id="rId12"/>
              </p:custDataLst>
            </p:nvPr>
          </p:nvSpPr>
          <p:spPr bwMode="auto">
            <a:xfrm>
              <a:off x="8330" y="3104"/>
              <a:ext cx="1333" cy="812"/>
            </a:xfrm>
            <a:custGeom>
              <a:avLst/>
              <a:gdLst>
                <a:gd name="T0" fmla="*/ 201 w 237"/>
                <a:gd name="T1" fmla="*/ 0 h 144"/>
                <a:gd name="T2" fmla="*/ 195 w 237"/>
                <a:gd name="T3" fmla="*/ 1 h 144"/>
                <a:gd name="T4" fmla="*/ 19 w 237"/>
                <a:gd name="T5" fmla="*/ 76 h 144"/>
                <a:gd name="T6" fmla="*/ 15 w 237"/>
                <a:gd name="T7" fmla="*/ 130 h 144"/>
                <a:gd name="T8" fmla="*/ 19 w 237"/>
                <a:gd name="T9" fmla="*/ 134 h 144"/>
                <a:gd name="T10" fmla="*/ 44 w 237"/>
                <a:gd name="T11" fmla="*/ 144 h 144"/>
                <a:gd name="T12" fmla="*/ 66 w 237"/>
                <a:gd name="T13" fmla="*/ 137 h 144"/>
                <a:gd name="T14" fmla="*/ 207 w 237"/>
                <a:gd name="T15" fmla="*/ 77 h 144"/>
                <a:gd name="T16" fmla="*/ 237 w 237"/>
                <a:gd name="T17" fmla="*/ 42 h 144"/>
                <a:gd name="T18" fmla="*/ 237 w 237"/>
                <a:gd name="T19" fmla="*/ 36 h 144"/>
                <a:gd name="T20" fmla="*/ 201 w 237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44">
                  <a:moveTo>
                    <a:pt x="201" y="0"/>
                  </a:moveTo>
                  <a:cubicBezTo>
                    <a:pt x="199" y="0"/>
                    <a:pt x="197" y="0"/>
                    <a:pt x="195" y="1"/>
                  </a:cubicBezTo>
                  <a:cubicBezTo>
                    <a:pt x="130" y="11"/>
                    <a:pt x="69" y="38"/>
                    <a:pt x="19" y="76"/>
                  </a:cubicBezTo>
                  <a:cubicBezTo>
                    <a:pt x="1" y="89"/>
                    <a:pt x="0" y="115"/>
                    <a:pt x="15" y="130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26" y="141"/>
                    <a:pt x="35" y="144"/>
                    <a:pt x="44" y="144"/>
                  </a:cubicBezTo>
                  <a:cubicBezTo>
                    <a:pt x="52" y="144"/>
                    <a:pt x="59" y="142"/>
                    <a:pt x="66" y="137"/>
                  </a:cubicBezTo>
                  <a:cubicBezTo>
                    <a:pt x="106" y="106"/>
                    <a:pt x="154" y="85"/>
                    <a:pt x="207" y="77"/>
                  </a:cubicBezTo>
                  <a:cubicBezTo>
                    <a:pt x="224" y="74"/>
                    <a:pt x="237" y="59"/>
                    <a:pt x="237" y="42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7" y="16"/>
                    <a:pt x="220" y="0"/>
                    <a:pt x="201" y="0"/>
                  </a:cubicBezTo>
                </a:path>
              </a:pathLst>
            </a:custGeom>
            <a:solidFill>
              <a:srgbClr val="0070C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9" name="Freeform 56"/>
            <p:cNvSpPr/>
            <p:nvPr>
              <p:custDataLst>
                <p:tags r:id="rId13"/>
              </p:custDataLst>
            </p:nvPr>
          </p:nvSpPr>
          <p:spPr bwMode="auto">
            <a:xfrm>
              <a:off x="9903" y="3104"/>
              <a:ext cx="1302" cy="791"/>
            </a:xfrm>
            <a:custGeom>
              <a:avLst/>
              <a:gdLst>
                <a:gd name="T0" fmla="*/ 36 w 231"/>
                <a:gd name="T1" fmla="*/ 0 h 140"/>
                <a:gd name="T2" fmla="*/ 0 w 231"/>
                <a:gd name="T3" fmla="*/ 36 h 140"/>
                <a:gd name="T4" fmla="*/ 0 w 231"/>
                <a:gd name="T5" fmla="*/ 42 h 140"/>
                <a:gd name="T6" fmla="*/ 30 w 231"/>
                <a:gd name="T7" fmla="*/ 77 h 140"/>
                <a:gd name="T8" fmla="*/ 166 w 231"/>
                <a:gd name="T9" fmla="*/ 133 h 140"/>
                <a:gd name="T10" fmla="*/ 186 w 231"/>
                <a:gd name="T11" fmla="*/ 140 h 140"/>
                <a:gd name="T12" fmla="*/ 211 w 231"/>
                <a:gd name="T13" fmla="*/ 129 h 140"/>
                <a:gd name="T14" fmla="*/ 215 w 231"/>
                <a:gd name="T15" fmla="*/ 125 h 140"/>
                <a:gd name="T16" fmla="*/ 211 w 231"/>
                <a:gd name="T17" fmla="*/ 71 h 140"/>
                <a:gd name="T18" fmla="*/ 42 w 231"/>
                <a:gd name="T19" fmla="*/ 1 h 140"/>
                <a:gd name="T20" fmla="*/ 36 w 231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40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9"/>
                    <a:pt x="13" y="74"/>
                    <a:pt x="30" y="77"/>
                  </a:cubicBezTo>
                  <a:cubicBezTo>
                    <a:pt x="80" y="85"/>
                    <a:pt x="126" y="105"/>
                    <a:pt x="166" y="133"/>
                  </a:cubicBezTo>
                  <a:cubicBezTo>
                    <a:pt x="172" y="137"/>
                    <a:pt x="179" y="140"/>
                    <a:pt x="186" y="140"/>
                  </a:cubicBezTo>
                  <a:cubicBezTo>
                    <a:pt x="195" y="140"/>
                    <a:pt x="205" y="136"/>
                    <a:pt x="211" y="129"/>
                  </a:cubicBezTo>
                  <a:cubicBezTo>
                    <a:pt x="215" y="125"/>
                    <a:pt x="215" y="125"/>
                    <a:pt x="215" y="125"/>
                  </a:cubicBezTo>
                  <a:cubicBezTo>
                    <a:pt x="231" y="110"/>
                    <a:pt x="229" y="84"/>
                    <a:pt x="211" y="71"/>
                  </a:cubicBezTo>
                  <a:cubicBezTo>
                    <a:pt x="162" y="35"/>
                    <a:pt x="104" y="11"/>
                    <a:pt x="42" y="1"/>
                  </a:cubicBezTo>
                  <a:cubicBezTo>
                    <a:pt x="40" y="0"/>
                    <a:pt x="38" y="0"/>
                    <a:pt x="3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0" name="Freeform 57"/>
            <p:cNvSpPr/>
            <p:nvPr>
              <p:custDataLst>
                <p:tags r:id="rId14"/>
              </p:custDataLst>
            </p:nvPr>
          </p:nvSpPr>
          <p:spPr bwMode="auto">
            <a:xfrm>
              <a:off x="8361" y="6728"/>
              <a:ext cx="1302" cy="781"/>
            </a:xfrm>
            <a:custGeom>
              <a:avLst/>
              <a:gdLst>
                <a:gd name="T0" fmla="*/ 45 w 231"/>
                <a:gd name="T1" fmla="*/ 0 h 139"/>
                <a:gd name="T2" fmla="*/ 20 w 231"/>
                <a:gd name="T3" fmla="*/ 10 h 139"/>
                <a:gd name="T4" fmla="*/ 16 w 231"/>
                <a:gd name="T5" fmla="*/ 14 h 139"/>
                <a:gd name="T6" fmla="*/ 20 w 231"/>
                <a:gd name="T7" fmla="*/ 68 h 139"/>
                <a:gd name="T8" fmla="*/ 189 w 231"/>
                <a:gd name="T9" fmla="*/ 139 h 139"/>
                <a:gd name="T10" fmla="*/ 195 w 231"/>
                <a:gd name="T11" fmla="*/ 139 h 139"/>
                <a:gd name="T12" fmla="*/ 231 w 231"/>
                <a:gd name="T13" fmla="*/ 103 h 139"/>
                <a:gd name="T14" fmla="*/ 231 w 231"/>
                <a:gd name="T15" fmla="*/ 98 h 139"/>
                <a:gd name="T16" fmla="*/ 201 w 231"/>
                <a:gd name="T17" fmla="*/ 62 h 139"/>
                <a:gd name="T18" fmla="*/ 66 w 231"/>
                <a:gd name="T19" fmla="*/ 6 h 139"/>
                <a:gd name="T20" fmla="*/ 45 w 231"/>
                <a:gd name="T2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39">
                  <a:moveTo>
                    <a:pt x="45" y="0"/>
                  </a:moveTo>
                  <a:cubicBezTo>
                    <a:pt x="36" y="0"/>
                    <a:pt x="26" y="3"/>
                    <a:pt x="20" y="1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0" y="30"/>
                    <a:pt x="2" y="55"/>
                    <a:pt x="20" y="68"/>
                  </a:cubicBezTo>
                  <a:cubicBezTo>
                    <a:pt x="69" y="104"/>
                    <a:pt x="127" y="129"/>
                    <a:pt x="189" y="139"/>
                  </a:cubicBezTo>
                  <a:cubicBezTo>
                    <a:pt x="191" y="139"/>
                    <a:pt x="193" y="139"/>
                    <a:pt x="195" y="139"/>
                  </a:cubicBezTo>
                  <a:cubicBezTo>
                    <a:pt x="214" y="139"/>
                    <a:pt x="231" y="123"/>
                    <a:pt x="231" y="103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80"/>
                    <a:pt x="218" y="65"/>
                    <a:pt x="201" y="62"/>
                  </a:cubicBezTo>
                  <a:cubicBezTo>
                    <a:pt x="151" y="54"/>
                    <a:pt x="105" y="35"/>
                    <a:pt x="66" y="6"/>
                  </a:cubicBezTo>
                  <a:cubicBezTo>
                    <a:pt x="59" y="2"/>
                    <a:pt x="52" y="0"/>
                    <a:pt x="45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1" name="Freeform 58"/>
            <p:cNvSpPr/>
            <p:nvPr>
              <p:custDataLst>
                <p:tags r:id="rId15"/>
              </p:custDataLst>
            </p:nvPr>
          </p:nvSpPr>
          <p:spPr bwMode="auto">
            <a:xfrm>
              <a:off x="9903" y="6748"/>
              <a:ext cx="1260" cy="760"/>
            </a:xfrm>
            <a:custGeom>
              <a:avLst/>
              <a:gdLst>
                <a:gd name="T0" fmla="*/ 179 w 224"/>
                <a:gd name="T1" fmla="*/ 0 h 135"/>
                <a:gd name="T2" fmla="*/ 159 w 224"/>
                <a:gd name="T3" fmla="*/ 7 h 135"/>
                <a:gd name="T4" fmla="*/ 30 w 224"/>
                <a:gd name="T5" fmla="*/ 58 h 135"/>
                <a:gd name="T6" fmla="*/ 0 w 224"/>
                <a:gd name="T7" fmla="*/ 94 h 135"/>
                <a:gd name="T8" fmla="*/ 0 w 224"/>
                <a:gd name="T9" fmla="*/ 99 h 135"/>
                <a:gd name="T10" fmla="*/ 36 w 224"/>
                <a:gd name="T11" fmla="*/ 135 h 135"/>
                <a:gd name="T12" fmla="*/ 36 w 224"/>
                <a:gd name="T13" fmla="*/ 135 h 135"/>
                <a:gd name="T14" fmla="*/ 42 w 224"/>
                <a:gd name="T15" fmla="*/ 135 h 135"/>
                <a:gd name="T16" fmla="*/ 204 w 224"/>
                <a:gd name="T17" fmla="*/ 69 h 135"/>
                <a:gd name="T18" fmla="*/ 209 w 224"/>
                <a:gd name="T19" fmla="*/ 15 h 135"/>
                <a:gd name="T20" fmla="*/ 205 w 224"/>
                <a:gd name="T21" fmla="*/ 11 h 135"/>
                <a:gd name="T22" fmla="*/ 179 w 224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" h="135">
                  <a:moveTo>
                    <a:pt x="179" y="0"/>
                  </a:moveTo>
                  <a:cubicBezTo>
                    <a:pt x="172" y="0"/>
                    <a:pt x="165" y="2"/>
                    <a:pt x="159" y="7"/>
                  </a:cubicBezTo>
                  <a:cubicBezTo>
                    <a:pt x="121" y="33"/>
                    <a:pt x="78" y="51"/>
                    <a:pt x="30" y="58"/>
                  </a:cubicBezTo>
                  <a:cubicBezTo>
                    <a:pt x="13" y="61"/>
                    <a:pt x="0" y="76"/>
                    <a:pt x="0" y="9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9"/>
                    <a:pt x="16" y="135"/>
                    <a:pt x="36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8" y="135"/>
                    <a:pt x="40" y="135"/>
                    <a:pt x="42" y="135"/>
                  </a:cubicBezTo>
                  <a:cubicBezTo>
                    <a:pt x="101" y="125"/>
                    <a:pt x="156" y="102"/>
                    <a:pt x="204" y="69"/>
                  </a:cubicBezTo>
                  <a:cubicBezTo>
                    <a:pt x="222" y="57"/>
                    <a:pt x="224" y="31"/>
                    <a:pt x="209" y="15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198" y="4"/>
                    <a:pt x="189" y="0"/>
                    <a:pt x="179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2" name="Freeform 59"/>
            <p:cNvSpPr/>
            <p:nvPr>
              <p:custDataLst>
                <p:tags r:id="rId16"/>
              </p:custDataLst>
            </p:nvPr>
          </p:nvSpPr>
          <p:spPr bwMode="auto">
            <a:xfrm>
              <a:off x="11183" y="3916"/>
              <a:ext cx="802" cy="1270"/>
            </a:xfrm>
            <a:custGeom>
              <a:avLst/>
              <a:gdLst>
                <a:gd name="T0" fmla="*/ 43 w 142"/>
                <a:gd name="T1" fmla="*/ 0 h 225"/>
                <a:gd name="T2" fmla="*/ 18 w 142"/>
                <a:gd name="T3" fmla="*/ 10 h 225"/>
                <a:gd name="T4" fmla="*/ 14 w 142"/>
                <a:gd name="T5" fmla="*/ 14 h 225"/>
                <a:gd name="T6" fmla="*/ 10 w 142"/>
                <a:gd name="T7" fmla="*/ 60 h 225"/>
                <a:gd name="T8" fmla="*/ 66 w 142"/>
                <a:gd name="T9" fmla="*/ 195 h 225"/>
                <a:gd name="T10" fmla="*/ 101 w 142"/>
                <a:gd name="T11" fmla="*/ 225 h 225"/>
                <a:gd name="T12" fmla="*/ 107 w 142"/>
                <a:gd name="T13" fmla="*/ 225 h 225"/>
                <a:gd name="T14" fmla="*/ 142 w 142"/>
                <a:gd name="T15" fmla="*/ 191 h 225"/>
                <a:gd name="T16" fmla="*/ 142 w 142"/>
                <a:gd name="T17" fmla="*/ 188 h 225"/>
                <a:gd name="T18" fmla="*/ 142 w 142"/>
                <a:gd name="T19" fmla="*/ 184 h 225"/>
                <a:gd name="T20" fmla="*/ 72 w 142"/>
                <a:gd name="T21" fmla="*/ 14 h 225"/>
                <a:gd name="T22" fmla="*/ 43 w 142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25">
                  <a:moveTo>
                    <a:pt x="43" y="0"/>
                  </a:moveTo>
                  <a:cubicBezTo>
                    <a:pt x="34" y="0"/>
                    <a:pt x="25" y="3"/>
                    <a:pt x="18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" y="26"/>
                    <a:pt x="0" y="46"/>
                    <a:pt x="10" y="60"/>
                  </a:cubicBezTo>
                  <a:cubicBezTo>
                    <a:pt x="38" y="99"/>
                    <a:pt x="58" y="145"/>
                    <a:pt x="66" y="195"/>
                  </a:cubicBezTo>
                  <a:cubicBezTo>
                    <a:pt x="69" y="213"/>
                    <a:pt x="83" y="225"/>
                    <a:pt x="101" y="225"/>
                  </a:cubicBezTo>
                  <a:cubicBezTo>
                    <a:pt x="107" y="225"/>
                    <a:pt x="107" y="225"/>
                    <a:pt x="107" y="225"/>
                  </a:cubicBezTo>
                  <a:cubicBezTo>
                    <a:pt x="126" y="225"/>
                    <a:pt x="142" y="210"/>
                    <a:pt x="142" y="191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7"/>
                    <a:pt x="142" y="185"/>
                    <a:pt x="142" y="184"/>
                  </a:cubicBezTo>
                  <a:cubicBezTo>
                    <a:pt x="132" y="121"/>
                    <a:pt x="107" y="64"/>
                    <a:pt x="72" y="14"/>
                  </a:cubicBezTo>
                  <a:cubicBezTo>
                    <a:pt x="65" y="5"/>
                    <a:pt x="54" y="0"/>
                    <a:pt x="43" y="0"/>
                  </a:cubicBezTo>
                </a:path>
              </a:pathLst>
            </a:custGeom>
            <a:solidFill>
              <a:srgbClr val="00B0F0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3" name="Freeform 60"/>
            <p:cNvSpPr/>
            <p:nvPr>
              <p:custDataLst>
                <p:tags r:id="rId17"/>
              </p:custDataLst>
            </p:nvPr>
          </p:nvSpPr>
          <p:spPr bwMode="auto">
            <a:xfrm>
              <a:off x="11152" y="5426"/>
              <a:ext cx="833" cy="1312"/>
            </a:xfrm>
            <a:custGeom>
              <a:avLst/>
              <a:gdLst>
                <a:gd name="T0" fmla="*/ 112 w 147"/>
                <a:gd name="T1" fmla="*/ 0 h 232"/>
                <a:gd name="T2" fmla="*/ 106 w 147"/>
                <a:gd name="T3" fmla="*/ 0 h 232"/>
                <a:gd name="T4" fmla="*/ 71 w 147"/>
                <a:gd name="T5" fmla="*/ 30 h 232"/>
                <a:gd name="T6" fmla="*/ 10 w 147"/>
                <a:gd name="T7" fmla="*/ 171 h 232"/>
                <a:gd name="T8" fmla="*/ 14 w 147"/>
                <a:gd name="T9" fmla="*/ 218 h 232"/>
                <a:gd name="T10" fmla="*/ 18 w 147"/>
                <a:gd name="T11" fmla="*/ 222 h 232"/>
                <a:gd name="T12" fmla="*/ 43 w 147"/>
                <a:gd name="T13" fmla="*/ 232 h 232"/>
                <a:gd name="T14" fmla="*/ 71 w 147"/>
                <a:gd name="T15" fmla="*/ 218 h 232"/>
                <a:gd name="T16" fmla="*/ 147 w 147"/>
                <a:gd name="T17" fmla="*/ 41 h 232"/>
                <a:gd name="T18" fmla="*/ 147 w 147"/>
                <a:gd name="T19" fmla="*/ 36 h 232"/>
                <a:gd name="T20" fmla="*/ 147 w 147"/>
                <a:gd name="T21" fmla="*/ 35 h 232"/>
                <a:gd name="T22" fmla="*/ 112 w 147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32">
                  <a:moveTo>
                    <a:pt x="112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89" y="0"/>
                    <a:pt x="74" y="13"/>
                    <a:pt x="71" y="30"/>
                  </a:cubicBezTo>
                  <a:cubicBezTo>
                    <a:pt x="62" y="82"/>
                    <a:pt x="41" y="130"/>
                    <a:pt x="10" y="171"/>
                  </a:cubicBezTo>
                  <a:cubicBezTo>
                    <a:pt x="0" y="185"/>
                    <a:pt x="1" y="205"/>
                    <a:pt x="14" y="218"/>
                  </a:cubicBezTo>
                  <a:cubicBezTo>
                    <a:pt x="18" y="222"/>
                    <a:pt x="18" y="222"/>
                    <a:pt x="18" y="222"/>
                  </a:cubicBezTo>
                  <a:cubicBezTo>
                    <a:pt x="25" y="229"/>
                    <a:pt x="34" y="232"/>
                    <a:pt x="43" y="232"/>
                  </a:cubicBezTo>
                  <a:cubicBezTo>
                    <a:pt x="54" y="232"/>
                    <a:pt x="64" y="227"/>
                    <a:pt x="71" y="218"/>
                  </a:cubicBezTo>
                  <a:cubicBezTo>
                    <a:pt x="110" y="167"/>
                    <a:pt x="137" y="107"/>
                    <a:pt x="147" y="41"/>
                  </a:cubicBezTo>
                  <a:cubicBezTo>
                    <a:pt x="147" y="40"/>
                    <a:pt x="147" y="38"/>
                    <a:pt x="147" y="36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16"/>
                    <a:pt x="132" y="0"/>
                    <a:pt x="112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54" name="任意多边形: 形状 631"/>
          <p:cNvSpPr/>
          <p:nvPr>
            <p:custDataLst>
              <p:tags r:id="rId4"/>
            </p:custDataLst>
          </p:nvPr>
        </p:nvSpPr>
        <p:spPr bwMode="auto">
          <a:xfrm>
            <a:off x="2715260" y="2026285"/>
            <a:ext cx="2825750" cy="2879725"/>
          </a:xfrm>
          <a:custGeom>
            <a:avLst/>
            <a:gdLst>
              <a:gd name="connsiteX0" fmla="*/ 1277487 w 3065463"/>
              <a:gd name="connsiteY0" fmla="*/ 2811463 h 3059113"/>
              <a:gd name="connsiteX1" fmla="*/ 1530350 w 3065463"/>
              <a:gd name="connsiteY1" fmla="*/ 2845740 h 3059113"/>
              <a:gd name="connsiteX2" fmla="*/ 1530350 w 3065463"/>
              <a:gd name="connsiteY2" fmla="*/ 3059113 h 3059113"/>
              <a:gd name="connsiteX3" fmla="*/ 1219200 w 3065463"/>
              <a:gd name="connsiteY3" fmla="*/ 3027407 h 3059113"/>
              <a:gd name="connsiteX4" fmla="*/ 1277487 w 3065463"/>
              <a:gd name="connsiteY4" fmla="*/ 2811463 h 3059113"/>
              <a:gd name="connsiteX5" fmla="*/ 939599 w 3065463"/>
              <a:gd name="connsiteY5" fmla="*/ 2684463 h 3059113"/>
              <a:gd name="connsiteX6" fmla="*/ 1168401 w 3065463"/>
              <a:gd name="connsiteY6" fmla="*/ 2781469 h 3059113"/>
              <a:gd name="connsiteX7" fmla="*/ 1110129 w 3065463"/>
              <a:gd name="connsiteY7" fmla="*/ 3000376 h 3059113"/>
              <a:gd name="connsiteX8" fmla="*/ 823913 w 3065463"/>
              <a:gd name="connsiteY8" fmla="*/ 2885343 h 3059113"/>
              <a:gd name="connsiteX9" fmla="*/ 939599 w 3065463"/>
              <a:gd name="connsiteY9" fmla="*/ 2684463 h 3059113"/>
              <a:gd name="connsiteX10" fmla="*/ 648272 w 3065463"/>
              <a:gd name="connsiteY10" fmla="*/ 2473325 h 3059113"/>
              <a:gd name="connsiteX11" fmla="*/ 842963 w 3065463"/>
              <a:gd name="connsiteY11" fmla="*/ 2627019 h 3059113"/>
              <a:gd name="connsiteX12" fmla="*/ 724942 w 3065463"/>
              <a:gd name="connsiteY12" fmla="*/ 2830513 h 3059113"/>
              <a:gd name="connsiteX13" fmla="*/ 479425 w 3065463"/>
              <a:gd name="connsiteY13" fmla="*/ 2641616 h 3059113"/>
              <a:gd name="connsiteX14" fmla="*/ 648272 w 3065463"/>
              <a:gd name="connsiteY14" fmla="*/ 2473325 h 3059113"/>
              <a:gd name="connsiteX15" fmla="*/ 422926 w 3065463"/>
              <a:gd name="connsiteY15" fmla="*/ 2197100 h 3059113"/>
              <a:gd name="connsiteX16" fmla="*/ 569913 w 3065463"/>
              <a:gd name="connsiteY16" fmla="*/ 2392588 h 3059113"/>
              <a:gd name="connsiteX17" fmla="*/ 401436 w 3065463"/>
              <a:gd name="connsiteY17" fmla="*/ 2560638 h 3059113"/>
              <a:gd name="connsiteX18" fmla="*/ 217488 w 3065463"/>
              <a:gd name="connsiteY18" fmla="*/ 2314564 h 3059113"/>
              <a:gd name="connsiteX19" fmla="*/ 422926 w 3065463"/>
              <a:gd name="connsiteY19" fmla="*/ 2197100 h 3059113"/>
              <a:gd name="connsiteX20" fmla="*/ 274996 w 3065463"/>
              <a:gd name="connsiteY20" fmla="*/ 1876425 h 3059113"/>
              <a:gd name="connsiteX21" fmla="*/ 366713 w 3065463"/>
              <a:gd name="connsiteY21" fmla="*/ 2098619 h 3059113"/>
              <a:gd name="connsiteX22" fmla="*/ 163565 w 3065463"/>
              <a:gd name="connsiteY22" fmla="*/ 2216150 h 3059113"/>
              <a:gd name="connsiteX23" fmla="*/ 55563 w 3065463"/>
              <a:gd name="connsiteY23" fmla="*/ 1935620 h 3059113"/>
              <a:gd name="connsiteX24" fmla="*/ 274996 w 3065463"/>
              <a:gd name="connsiteY24" fmla="*/ 1876425 h 3059113"/>
              <a:gd name="connsiteX25" fmla="*/ 2967594 w 3065463"/>
              <a:gd name="connsiteY25" fmla="*/ 1530350 h 3059113"/>
              <a:gd name="connsiteX26" fmla="*/ 3065463 w 3065463"/>
              <a:gd name="connsiteY26" fmla="*/ 1530350 h 3059113"/>
              <a:gd name="connsiteX27" fmla="*/ 1644650 w 3065463"/>
              <a:gd name="connsiteY27" fmla="*/ 3055938 h 3059113"/>
              <a:gd name="connsiteX28" fmla="*/ 1644650 w 3065463"/>
              <a:gd name="connsiteY28" fmla="*/ 2846695 h 3059113"/>
              <a:gd name="connsiteX29" fmla="*/ 2967594 w 3065463"/>
              <a:gd name="connsiteY29" fmla="*/ 1530350 h 3059113"/>
              <a:gd name="connsiteX30" fmla="*/ 0 w 3065463"/>
              <a:gd name="connsiteY30" fmla="*/ 1530350 h 3059113"/>
              <a:gd name="connsiteX31" fmla="*/ 217553 w 3065463"/>
              <a:gd name="connsiteY31" fmla="*/ 1530350 h 3059113"/>
              <a:gd name="connsiteX32" fmla="*/ 247650 w 3065463"/>
              <a:gd name="connsiteY32" fmla="*/ 1767426 h 3059113"/>
              <a:gd name="connsiteX33" fmla="*/ 29236 w 3065463"/>
              <a:gd name="connsiteY33" fmla="*/ 1825625 h 3059113"/>
              <a:gd name="connsiteX34" fmla="*/ 0 w 3065463"/>
              <a:gd name="connsiteY34" fmla="*/ 1530350 h 3059113"/>
              <a:gd name="connsiteX35" fmla="*/ 3016034 w 3065463"/>
              <a:gd name="connsiteY35" fmla="*/ 1143000 h 3059113"/>
              <a:gd name="connsiteX36" fmla="*/ 3060701 w 3065463"/>
              <a:gd name="connsiteY36" fmla="*/ 1417638 h 3059113"/>
              <a:gd name="connsiteX37" fmla="*/ 2967930 w 3065463"/>
              <a:gd name="connsiteY37" fmla="*/ 1417638 h 3059113"/>
              <a:gd name="connsiteX38" fmla="*/ 2935288 w 3065463"/>
              <a:gd name="connsiteY38" fmla="*/ 1164523 h 3059113"/>
              <a:gd name="connsiteX39" fmla="*/ 3016034 w 3065463"/>
              <a:gd name="connsiteY39" fmla="*/ 1143000 h 3059113"/>
              <a:gd name="connsiteX40" fmla="*/ 2871168 w 3065463"/>
              <a:gd name="connsiteY40" fmla="*/ 784225 h 3059113"/>
              <a:gd name="connsiteX41" fmla="*/ 2982913 w 3065463"/>
              <a:gd name="connsiteY41" fmla="*/ 1035070 h 3059113"/>
              <a:gd name="connsiteX42" fmla="*/ 2905551 w 3065463"/>
              <a:gd name="connsiteY42" fmla="*/ 1055688 h 3059113"/>
              <a:gd name="connsiteX43" fmla="*/ 2806700 w 3065463"/>
              <a:gd name="connsiteY43" fmla="*/ 822024 h 3059113"/>
              <a:gd name="connsiteX44" fmla="*/ 2871168 w 3065463"/>
              <a:gd name="connsiteY44" fmla="*/ 784225 h 3059113"/>
              <a:gd name="connsiteX45" fmla="*/ 2645350 w 3065463"/>
              <a:gd name="connsiteY45" fmla="*/ 479425 h 3059113"/>
              <a:gd name="connsiteX46" fmla="*/ 2811463 w 3065463"/>
              <a:gd name="connsiteY46" fmla="*/ 687895 h 3059113"/>
              <a:gd name="connsiteX47" fmla="*/ 2748101 w 3065463"/>
              <a:gd name="connsiteY47" fmla="*/ 725488 h 3059113"/>
              <a:gd name="connsiteX48" fmla="*/ 2593975 w 3065463"/>
              <a:gd name="connsiteY48" fmla="*/ 530688 h 3059113"/>
              <a:gd name="connsiteX49" fmla="*/ 2353849 w 3065463"/>
              <a:gd name="connsiteY49" fmla="*/ 238125 h 3059113"/>
              <a:gd name="connsiteX50" fmla="*/ 2565401 w 3065463"/>
              <a:gd name="connsiteY50" fmla="*/ 398737 h 3059113"/>
              <a:gd name="connsiteX51" fmla="*/ 2513155 w 3065463"/>
              <a:gd name="connsiteY51" fmla="*/ 450850 h 3059113"/>
              <a:gd name="connsiteX52" fmla="*/ 2316163 w 3065463"/>
              <a:gd name="connsiteY52" fmla="*/ 303907 h 3059113"/>
              <a:gd name="connsiteX53" fmla="*/ 2012105 w 3065463"/>
              <a:gd name="connsiteY53" fmla="*/ 76200 h 3059113"/>
              <a:gd name="connsiteX54" fmla="*/ 2255838 w 3065463"/>
              <a:gd name="connsiteY54" fmla="*/ 180264 h 3059113"/>
              <a:gd name="connsiteX55" fmla="*/ 2217354 w 3065463"/>
              <a:gd name="connsiteY55" fmla="*/ 247650 h 3059113"/>
              <a:gd name="connsiteX56" fmla="*/ 1990725 w 3065463"/>
              <a:gd name="connsiteY56" fmla="*/ 155528 h 3059113"/>
              <a:gd name="connsiteX57" fmla="*/ 1644650 w 3065463"/>
              <a:gd name="connsiteY57" fmla="*/ 3175 h 3059113"/>
              <a:gd name="connsiteX58" fmla="*/ 1903413 w 3065463"/>
              <a:gd name="connsiteY58" fmla="*/ 44691 h 3059113"/>
              <a:gd name="connsiteX59" fmla="*/ 1881062 w 3065463"/>
              <a:gd name="connsiteY59" fmla="*/ 128588 h 3059113"/>
              <a:gd name="connsiteX60" fmla="*/ 1644650 w 3065463"/>
              <a:gd name="connsiteY60" fmla="*/ 100046 h 3059113"/>
              <a:gd name="connsiteX61" fmla="*/ 1530351 w 3065463"/>
              <a:gd name="connsiteY61" fmla="*/ 0 h 3059113"/>
              <a:gd name="connsiteX62" fmla="*/ 1530351 w 3065463"/>
              <a:gd name="connsiteY62" fmla="*/ 101199 h 3059113"/>
              <a:gd name="connsiteX63" fmla="*/ 216817 w 3065463"/>
              <a:gd name="connsiteY63" fmla="*/ 1417638 h 3059113"/>
              <a:gd name="connsiteX64" fmla="*/ 4763 w 3065463"/>
              <a:gd name="connsiteY64" fmla="*/ 1417638 h 3059113"/>
              <a:gd name="connsiteX65" fmla="*/ 1530351 w 3065463"/>
              <a:gd name="connsiteY65" fmla="*/ 0 h 305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65463" h="3059113">
                <a:moveTo>
                  <a:pt x="1277487" y="2811463"/>
                </a:moveTo>
                <a:cubicBezTo>
                  <a:pt x="1358917" y="2830315"/>
                  <a:pt x="1443776" y="2841455"/>
                  <a:pt x="1530350" y="2845740"/>
                </a:cubicBezTo>
                <a:lnTo>
                  <a:pt x="1530350" y="3059113"/>
                </a:lnTo>
                <a:cubicBezTo>
                  <a:pt x="1424062" y="3059113"/>
                  <a:pt x="1320345" y="3047973"/>
                  <a:pt x="1219200" y="3027407"/>
                </a:cubicBezTo>
                <a:cubicBezTo>
                  <a:pt x="1219200" y="3027407"/>
                  <a:pt x="1219200" y="3027407"/>
                  <a:pt x="1277487" y="2811463"/>
                </a:cubicBezTo>
                <a:close/>
                <a:moveTo>
                  <a:pt x="939599" y="2684463"/>
                </a:moveTo>
                <a:cubicBezTo>
                  <a:pt x="1012439" y="2723094"/>
                  <a:pt x="1088706" y="2755715"/>
                  <a:pt x="1168401" y="2781469"/>
                </a:cubicBezTo>
                <a:lnTo>
                  <a:pt x="1110129" y="3000376"/>
                </a:lnTo>
                <a:cubicBezTo>
                  <a:pt x="1009868" y="2971189"/>
                  <a:pt x="913891" y="2932558"/>
                  <a:pt x="823913" y="2885343"/>
                </a:cubicBezTo>
                <a:cubicBezTo>
                  <a:pt x="823913" y="2885343"/>
                  <a:pt x="823913" y="2885343"/>
                  <a:pt x="939599" y="2684463"/>
                </a:cubicBezTo>
                <a:close/>
                <a:moveTo>
                  <a:pt x="648272" y="2473325"/>
                </a:moveTo>
                <a:cubicBezTo>
                  <a:pt x="708574" y="2529994"/>
                  <a:pt x="773184" y="2581512"/>
                  <a:pt x="842963" y="2627019"/>
                </a:cubicBezTo>
                <a:lnTo>
                  <a:pt x="724942" y="2830513"/>
                </a:lnTo>
                <a:cubicBezTo>
                  <a:pt x="637073" y="2775561"/>
                  <a:pt x="554372" y="2712023"/>
                  <a:pt x="479425" y="2641616"/>
                </a:cubicBezTo>
                <a:cubicBezTo>
                  <a:pt x="479425" y="2641616"/>
                  <a:pt x="479425" y="2641616"/>
                  <a:pt x="648272" y="2473325"/>
                </a:cubicBezTo>
                <a:close/>
                <a:moveTo>
                  <a:pt x="422926" y="2197100"/>
                </a:moveTo>
                <a:cubicBezTo>
                  <a:pt x="465904" y="2266550"/>
                  <a:pt x="514900" y="2331712"/>
                  <a:pt x="569913" y="2392588"/>
                </a:cubicBezTo>
                <a:lnTo>
                  <a:pt x="401436" y="2560638"/>
                </a:lnTo>
                <a:cubicBezTo>
                  <a:pt x="331811" y="2485187"/>
                  <a:pt x="270781" y="2402876"/>
                  <a:pt x="217488" y="2314564"/>
                </a:cubicBezTo>
                <a:cubicBezTo>
                  <a:pt x="217488" y="2314564"/>
                  <a:pt x="217488" y="2314564"/>
                  <a:pt x="422926" y="2197100"/>
                </a:cubicBezTo>
                <a:close/>
                <a:moveTo>
                  <a:pt x="274996" y="1876425"/>
                </a:moveTo>
                <a:cubicBezTo>
                  <a:pt x="298997" y="1953635"/>
                  <a:pt x="329855" y="2028272"/>
                  <a:pt x="366713" y="2098619"/>
                </a:cubicBezTo>
                <a:lnTo>
                  <a:pt x="163565" y="2216150"/>
                </a:lnTo>
                <a:cubicBezTo>
                  <a:pt x="118993" y="2126929"/>
                  <a:pt x="82992" y="2033419"/>
                  <a:pt x="55563" y="1935620"/>
                </a:cubicBezTo>
                <a:cubicBezTo>
                  <a:pt x="55563" y="1935620"/>
                  <a:pt x="55563" y="1935620"/>
                  <a:pt x="274996" y="1876425"/>
                </a:cubicBezTo>
                <a:close/>
                <a:moveTo>
                  <a:pt x="2967594" y="1530350"/>
                </a:moveTo>
                <a:cubicBezTo>
                  <a:pt x="2967594" y="1530350"/>
                  <a:pt x="2967594" y="1530350"/>
                  <a:pt x="3065463" y="1530350"/>
                </a:cubicBezTo>
                <a:cubicBezTo>
                  <a:pt x="3065463" y="2337308"/>
                  <a:pt x="2438760" y="2998482"/>
                  <a:pt x="1644650" y="3055938"/>
                </a:cubicBezTo>
                <a:cubicBezTo>
                  <a:pt x="1644650" y="3055938"/>
                  <a:pt x="1644650" y="3055938"/>
                  <a:pt x="1644650" y="2846695"/>
                </a:cubicBezTo>
                <a:cubicBezTo>
                  <a:pt x="2362354" y="2820111"/>
                  <a:pt x="2938406" y="2246407"/>
                  <a:pt x="2967594" y="1530350"/>
                </a:cubicBezTo>
                <a:close/>
                <a:moveTo>
                  <a:pt x="0" y="1530350"/>
                </a:moveTo>
                <a:cubicBezTo>
                  <a:pt x="0" y="1530350"/>
                  <a:pt x="0" y="1530350"/>
                  <a:pt x="217553" y="1530350"/>
                </a:cubicBezTo>
                <a:cubicBezTo>
                  <a:pt x="220993" y="1610802"/>
                  <a:pt x="230452" y="1690398"/>
                  <a:pt x="247650" y="1767426"/>
                </a:cubicBezTo>
                <a:cubicBezTo>
                  <a:pt x="247650" y="1767426"/>
                  <a:pt x="247650" y="1767426"/>
                  <a:pt x="29236" y="1825625"/>
                </a:cubicBezTo>
                <a:cubicBezTo>
                  <a:pt x="10319" y="1729768"/>
                  <a:pt x="0" y="1631343"/>
                  <a:pt x="0" y="1530350"/>
                </a:cubicBezTo>
                <a:close/>
                <a:moveTo>
                  <a:pt x="3016034" y="1143000"/>
                </a:moveTo>
                <a:cubicBezTo>
                  <a:pt x="3039226" y="1231676"/>
                  <a:pt x="3053829" y="1323796"/>
                  <a:pt x="3060701" y="1417638"/>
                </a:cubicBezTo>
                <a:cubicBezTo>
                  <a:pt x="3060701" y="1417638"/>
                  <a:pt x="3060701" y="1417638"/>
                  <a:pt x="2967930" y="1417638"/>
                </a:cubicBezTo>
                <a:cubicBezTo>
                  <a:pt x="2964494" y="1330684"/>
                  <a:pt x="2953327" y="1246312"/>
                  <a:pt x="2935288" y="1164523"/>
                </a:cubicBezTo>
                <a:cubicBezTo>
                  <a:pt x="2935288" y="1164523"/>
                  <a:pt x="2935288" y="1164523"/>
                  <a:pt x="3016034" y="1143000"/>
                </a:cubicBezTo>
                <a:close/>
                <a:moveTo>
                  <a:pt x="2871168" y="784225"/>
                </a:moveTo>
                <a:cubicBezTo>
                  <a:pt x="2915866" y="864117"/>
                  <a:pt x="2952828" y="947446"/>
                  <a:pt x="2982913" y="1035070"/>
                </a:cubicBezTo>
                <a:cubicBezTo>
                  <a:pt x="2982913" y="1035070"/>
                  <a:pt x="2982913" y="1035070"/>
                  <a:pt x="2905551" y="1055688"/>
                </a:cubicBezTo>
                <a:cubicBezTo>
                  <a:pt x="2879764" y="974077"/>
                  <a:pt x="2846241" y="895903"/>
                  <a:pt x="2806700" y="822024"/>
                </a:cubicBezTo>
                <a:cubicBezTo>
                  <a:pt x="2806700" y="822024"/>
                  <a:pt x="2806700" y="822024"/>
                  <a:pt x="2871168" y="784225"/>
                </a:cubicBezTo>
                <a:close/>
                <a:moveTo>
                  <a:pt x="2645350" y="479425"/>
                </a:moveTo>
                <a:cubicBezTo>
                  <a:pt x="2707001" y="543504"/>
                  <a:pt x="2762657" y="613563"/>
                  <a:pt x="2811463" y="687895"/>
                </a:cubicBezTo>
                <a:cubicBezTo>
                  <a:pt x="2811463" y="687895"/>
                  <a:pt x="2811463" y="687895"/>
                  <a:pt x="2748101" y="725488"/>
                </a:cubicBezTo>
                <a:cubicBezTo>
                  <a:pt x="2702719" y="655428"/>
                  <a:pt x="2651344" y="590495"/>
                  <a:pt x="2593975" y="530688"/>
                </a:cubicBezTo>
                <a:close/>
                <a:moveTo>
                  <a:pt x="2353849" y="238125"/>
                </a:moveTo>
                <a:cubicBezTo>
                  <a:pt x="2429220" y="285967"/>
                  <a:pt x="2499452" y="339789"/>
                  <a:pt x="2565401" y="398737"/>
                </a:cubicBezTo>
                <a:cubicBezTo>
                  <a:pt x="2565401" y="398737"/>
                  <a:pt x="2565401" y="398737"/>
                  <a:pt x="2513155" y="450850"/>
                </a:cubicBezTo>
                <a:cubicBezTo>
                  <a:pt x="2452345" y="396174"/>
                  <a:pt x="2386395" y="346623"/>
                  <a:pt x="2316163" y="303907"/>
                </a:cubicBezTo>
                <a:close/>
                <a:moveTo>
                  <a:pt x="2012105" y="76200"/>
                </a:moveTo>
                <a:cubicBezTo>
                  <a:pt x="2096770" y="104349"/>
                  <a:pt x="2178015" y="139321"/>
                  <a:pt x="2255838" y="180264"/>
                </a:cubicBezTo>
                <a:cubicBezTo>
                  <a:pt x="2255838" y="180264"/>
                  <a:pt x="2255838" y="180264"/>
                  <a:pt x="2217354" y="247650"/>
                </a:cubicBezTo>
                <a:cubicBezTo>
                  <a:pt x="2144662" y="210972"/>
                  <a:pt x="2069404" y="179411"/>
                  <a:pt x="1990725" y="155528"/>
                </a:cubicBezTo>
                <a:close/>
                <a:moveTo>
                  <a:pt x="1644650" y="3175"/>
                </a:moveTo>
                <a:cubicBezTo>
                  <a:pt x="1733197" y="10094"/>
                  <a:pt x="1820025" y="23933"/>
                  <a:pt x="1903413" y="44691"/>
                </a:cubicBezTo>
                <a:cubicBezTo>
                  <a:pt x="1903413" y="44691"/>
                  <a:pt x="1903413" y="44691"/>
                  <a:pt x="1881062" y="128588"/>
                </a:cubicBezTo>
                <a:cubicBezTo>
                  <a:pt x="1804550" y="112155"/>
                  <a:pt x="1725460" y="102641"/>
                  <a:pt x="1644650" y="100046"/>
                </a:cubicBezTo>
                <a:close/>
                <a:moveTo>
                  <a:pt x="1530351" y="0"/>
                </a:moveTo>
                <a:cubicBezTo>
                  <a:pt x="1530351" y="0"/>
                  <a:pt x="1530351" y="0"/>
                  <a:pt x="1530351" y="101199"/>
                </a:cubicBezTo>
                <a:cubicBezTo>
                  <a:pt x="816922" y="132073"/>
                  <a:pt x="246007" y="704102"/>
                  <a:pt x="216817" y="1417638"/>
                </a:cubicBezTo>
                <a:lnTo>
                  <a:pt x="4763" y="1417638"/>
                </a:lnTo>
                <a:cubicBezTo>
                  <a:pt x="62284" y="626059"/>
                  <a:pt x="723343" y="858"/>
                  <a:pt x="1530351" y="0"/>
                </a:cubicBez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5" name="任意多边形: 形状 634"/>
          <p:cNvSpPr/>
          <p:nvPr>
            <p:custDataLst>
              <p:tags r:id="rId5"/>
            </p:custDataLst>
          </p:nvPr>
        </p:nvSpPr>
        <p:spPr bwMode="auto">
          <a:xfrm>
            <a:off x="1889760" y="1246505"/>
            <a:ext cx="4396105" cy="4481195"/>
          </a:xfrm>
          <a:custGeom>
            <a:avLst/>
            <a:gdLst>
              <a:gd name="connsiteX0" fmla="*/ 1774868 w 4481052"/>
              <a:gd name="connsiteY0" fmla="*/ 4393372 h 4473514"/>
              <a:gd name="connsiteX1" fmla="*/ 2251344 w 4481052"/>
              <a:gd name="connsiteY1" fmla="*/ 4441950 h 4473514"/>
              <a:gd name="connsiteX2" fmla="*/ 2251344 w 4481052"/>
              <a:gd name="connsiteY2" fmla="*/ 4473483 h 4473514"/>
              <a:gd name="connsiteX3" fmla="*/ 1767156 w 4481052"/>
              <a:gd name="connsiteY3" fmla="*/ 4423201 h 4473514"/>
              <a:gd name="connsiteX4" fmla="*/ 1774868 w 4481052"/>
              <a:gd name="connsiteY4" fmla="*/ 4393372 h 4473514"/>
              <a:gd name="connsiteX5" fmla="*/ 2811076 w 4481052"/>
              <a:gd name="connsiteY5" fmla="*/ 4367972 h 4473514"/>
              <a:gd name="connsiteX6" fmla="*/ 2819668 w 4481052"/>
              <a:gd name="connsiteY6" fmla="*/ 4398889 h 4473514"/>
              <a:gd name="connsiteX7" fmla="*/ 2340243 w 4481052"/>
              <a:gd name="connsiteY7" fmla="*/ 4472747 h 4473514"/>
              <a:gd name="connsiteX8" fmla="*/ 2340243 w 4481052"/>
              <a:gd name="connsiteY8" fmla="*/ 4440971 h 4473514"/>
              <a:gd name="connsiteX9" fmla="*/ 2811076 w 4481052"/>
              <a:gd name="connsiteY9" fmla="*/ 4367972 h 4473514"/>
              <a:gd name="connsiteX10" fmla="*/ 1694781 w 4481052"/>
              <a:gd name="connsiteY10" fmla="*/ 4325109 h 4473514"/>
              <a:gd name="connsiteX11" fmla="*/ 2178318 w 4481052"/>
              <a:gd name="connsiteY11" fmla="*/ 4394084 h 4473514"/>
              <a:gd name="connsiteX12" fmla="*/ 2178318 w 4481052"/>
              <a:gd name="connsiteY12" fmla="*/ 4425122 h 4473514"/>
              <a:gd name="connsiteX13" fmla="*/ 1686193 w 4481052"/>
              <a:gd name="connsiteY13" fmla="*/ 4355286 h 4473514"/>
              <a:gd name="connsiteX14" fmla="*/ 1694781 w 4481052"/>
              <a:gd name="connsiteY14" fmla="*/ 4325109 h 4473514"/>
              <a:gd name="connsiteX15" fmla="*/ 2703145 w 4481052"/>
              <a:gd name="connsiteY15" fmla="*/ 4288597 h 4473514"/>
              <a:gd name="connsiteX16" fmla="*/ 2711719 w 4481052"/>
              <a:gd name="connsiteY16" fmla="*/ 4317834 h 4473514"/>
              <a:gd name="connsiteX17" fmla="*/ 2230706 w 4481052"/>
              <a:gd name="connsiteY17" fmla="*/ 4370287 h 4473514"/>
              <a:gd name="connsiteX18" fmla="*/ 2230706 w 4481052"/>
              <a:gd name="connsiteY18" fmla="*/ 4340191 h 4473514"/>
              <a:gd name="connsiteX19" fmla="*/ 2703145 w 4481052"/>
              <a:gd name="connsiteY19" fmla="*/ 4288597 h 4473514"/>
              <a:gd name="connsiteX20" fmla="*/ 1676468 w 4481052"/>
              <a:gd name="connsiteY20" fmla="*/ 4263197 h 4473514"/>
              <a:gd name="connsiteX21" fmla="*/ 2144981 w 4481052"/>
              <a:gd name="connsiteY21" fmla="*/ 4337665 h 4473514"/>
              <a:gd name="connsiteX22" fmla="*/ 2144981 w 4481052"/>
              <a:gd name="connsiteY22" fmla="*/ 4367972 h 4473514"/>
              <a:gd name="connsiteX23" fmla="*/ 1668731 w 4481052"/>
              <a:gd name="connsiteY23" fmla="*/ 4292638 h 4473514"/>
              <a:gd name="connsiteX24" fmla="*/ 1676468 w 4481052"/>
              <a:gd name="connsiteY24" fmla="*/ 4263197 h 4473514"/>
              <a:gd name="connsiteX25" fmla="*/ 1238948 w 4481052"/>
              <a:gd name="connsiteY25" fmla="*/ 4202872 h 4473514"/>
              <a:gd name="connsiteX26" fmla="*/ 1687781 w 4481052"/>
              <a:gd name="connsiteY26" fmla="*/ 4372851 h 4473514"/>
              <a:gd name="connsiteX27" fmla="*/ 1680057 w 4481052"/>
              <a:gd name="connsiteY27" fmla="*/ 4402897 h 4473514"/>
              <a:gd name="connsiteX28" fmla="*/ 1222643 w 4481052"/>
              <a:gd name="connsiteY28" fmla="*/ 4230343 h 4473514"/>
              <a:gd name="connsiteX29" fmla="*/ 1238948 w 4481052"/>
              <a:gd name="connsiteY29" fmla="*/ 4202872 h 4473514"/>
              <a:gd name="connsiteX30" fmla="*/ 3332849 w 4481052"/>
              <a:gd name="connsiteY30" fmla="*/ 4155247 h 4473514"/>
              <a:gd name="connsiteX31" fmla="*/ 3348306 w 4481052"/>
              <a:gd name="connsiteY31" fmla="*/ 4182540 h 4473514"/>
              <a:gd name="connsiteX32" fmla="*/ 2906044 w 4481052"/>
              <a:gd name="connsiteY32" fmla="*/ 4372735 h 4473514"/>
              <a:gd name="connsiteX33" fmla="*/ 2897456 w 4481052"/>
              <a:gd name="connsiteY33" fmla="*/ 4342031 h 4473514"/>
              <a:gd name="connsiteX34" fmla="*/ 3332849 w 4481052"/>
              <a:gd name="connsiteY34" fmla="*/ 4155247 h 4473514"/>
              <a:gd name="connsiteX35" fmla="*/ 1160327 w 4481052"/>
              <a:gd name="connsiteY35" fmla="*/ 4106034 h 4473514"/>
              <a:gd name="connsiteX36" fmla="*/ 1611581 w 4481052"/>
              <a:gd name="connsiteY36" fmla="*/ 4301460 h 4473514"/>
              <a:gd name="connsiteX37" fmla="*/ 1603845 w 4481052"/>
              <a:gd name="connsiteY37" fmla="*/ 4331459 h 4473514"/>
              <a:gd name="connsiteX38" fmla="*/ 1144856 w 4481052"/>
              <a:gd name="connsiteY38" fmla="*/ 4132605 h 4473514"/>
              <a:gd name="connsiteX39" fmla="*/ 1160327 w 4481052"/>
              <a:gd name="connsiteY39" fmla="*/ 4106034 h 4473514"/>
              <a:gd name="connsiteX40" fmla="*/ 3232105 w 4481052"/>
              <a:gd name="connsiteY40" fmla="*/ 4093334 h 4473514"/>
              <a:gd name="connsiteX41" fmla="*/ 3246706 w 4481052"/>
              <a:gd name="connsiteY41" fmla="*/ 4118947 h 4473514"/>
              <a:gd name="connsiteX42" fmla="*/ 2794061 w 4481052"/>
              <a:gd name="connsiteY42" fmla="*/ 4296534 h 4473514"/>
              <a:gd name="connsiteX43" fmla="*/ 2786331 w 4481052"/>
              <a:gd name="connsiteY43" fmla="*/ 4267506 h 4473514"/>
              <a:gd name="connsiteX44" fmla="*/ 3232105 w 4481052"/>
              <a:gd name="connsiteY44" fmla="*/ 4093334 h 4473514"/>
              <a:gd name="connsiteX45" fmla="*/ 1164229 w 4481052"/>
              <a:gd name="connsiteY45" fmla="*/ 4045709 h 4473514"/>
              <a:gd name="connsiteX46" fmla="*/ 1595706 w 4481052"/>
              <a:gd name="connsiteY46" fmla="*/ 4239531 h 4473514"/>
              <a:gd name="connsiteX47" fmla="*/ 1587970 w 4481052"/>
              <a:gd name="connsiteY47" fmla="*/ 4269547 h 4473514"/>
              <a:gd name="connsiteX48" fmla="*/ 1149618 w 4481052"/>
              <a:gd name="connsiteY48" fmla="*/ 4072295 h 4473514"/>
              <a:gd name="connsiteX49" fmla="*/ 1164229 w 4481052"/>
              <a:gd name="connsiteY49" fmla="*/ 4045709 h 4473514"/>
              <a:gd name="connsiteX50" fmla="*/ 764826 w 4481052"/>
              <a:gd name="connsiteY50" fmla="*/ 3877434 h 4473514"/>
              <a:gd name="connsiteX51" fmla="*/ 1159144 w 4481052"/>
              <a:gd name="connsiteY51" fmla="*/ 4161079 h 4473514"/>
              <a:gd name="connsiteX52" fmla="*/ 1143680 w 4481052"/>
              <a:gd name="connsiteY52" fmla="*/ 4188584 h 4473514"/>
              <a:gd name="connsiteX53" fmla="*/ 741631 w 4481052"/>
              <a:gd name="connsiteY53" fmla="*/ 3899782 h 4473514"/>
              <a:gd name="connsiteX54" fmla="*/ 764826 w 4481052"/>
              <a:gd name="connsiteY54" fmla="*/ 3877434 h 4473514"/>
              <a:gd name="connsiteX55" fmla="*/ 3783171 w 4481052"/>
              <a:gd name="connsiteY55" fmla="*/ 3813934 h 4473514"/>
              <a:gd name="connsiteX56" fmla="*/ 3805506 w 4481052"/>
              <a:gd name="connsiteY56" fmla="*/ 3836218 h 4473514"/>
              <a:gd name="connsiteX57" fmla="*/ 3424094 w 4481052"/>
              <a:gd name="connsiteY57" fmla="*/ 4136197 h 4473514"/>
              <a:gd name="connsiteX58" fmla="*/ 3408631 w 4481052"/>
              <a:gd name="connsiteY58" fmla="*/ 4108770 h 4473514"/>
              <a:gd name="connsiteX59" fmla="*/ 3783171 w 4481052"/>
              <a:gd name="connsiteY59" fmla="*/ 3813934 h 4473514"/>
              <a:gd name="connsiteX60" fmla="*/ 3687128 w 4481052"/>
              <a:gd name="connsiteY60" fmla="*/ 3764722 h 4473514"/>
              <a:gd name="connsiteX61" fmla="*/ 3708668 w 4481052"/>
              <a:gd name="connsiteY61" fmla="*/ 3786201 h 4473514"/>
              <a:gd name="connsiteX62" fmla="*/ 3320952 w 4481052"/>
              <a:gd name="connsiteY62" fmla="*/ 4077460 h 4473514"/>
              <a:gd name="connsiteX63" fmla="*/ 3305443 w 4481052"/>
              <a:gd name="connsiteY63" fmla="*/ 4050825 h 4473514"/>
              <a:gd name="connsiteX64" fmla="*/ 3687128 w 4481052"/>
              <a:gd name="connsiteY64" fmla="*/ 3764722 h 4473514"/>
              <a:gd name="connsiteX65" fmla="*/ 704387 w 4481052"/>
              <a:gd name="connsiteY65" fmla="*/ 3755197 h 4473514"/>
              <a:gd name="connsiteX66" fmla="*/ 1086118 w 4481052"/>
              <a:gd name="connsiteY66" fmla="*/ 4061936 h 4473514"/>
              <a:gd name="connsiteX67" fmla="*/ 1070642 w 4481052"/>
              <a:gd name="connsiteY67" fmla="*/ 4088572 h 4473514"/>
              <a:gd name="connsiteX68" fmla="*/ 682893 w 4481052"/>
              <a:gd name="connsiteY68" fmla="*/ 3777536 h 4473514"/>
              <a:gd name="connsiteX69" fmla="*/ 704387 w 4481052"/>
              <a:gd name="connsiteY69" fmla="*/ 3755197 h 4473514"/>
              <a:gd name="connsiteX70" fmla="*/ 731374 w 4481052"/>
              <a:gd name="connsiteY70" fmla="*/ 3704397 h 4473514"/>
              <a:gd name="connsiteX71" fmla="*/ 751149 w 4481052"/>
              <a:gd name="connsiteY71" fmla="*/ 3724057 h 4473514"/>
              <a:gd name="connsiteX72" fmla="*/ 1092469 w 4481052"/>
              <a:gd name="connsiteY72" fmla="*/ 4000161 h 4473514"/>
              <a:gd name="connsiteX73" fmla="*/ 1077853 w 4481052"/>
              <a:gd name="connsiteY73" fmla="*/ 4026660 h 4473514"/>
              <a:gd name="connsiteX74" fmla="*/ 729655 w 4481052"/>
              <a:gd name="connsiteY74" fmla="*/ 3745428 h 4473514"/>
              <a:gd name="connsiteX75" fmla="*/ 709881 w 4481052"/>
              <a:gd name="connsiteY75" fmla="*/ 3725767 h 4473514"/>
              <a:gd name="connsiteX76" fmla="*/ 359549 w 4481052"/>
              <a:gd name="connsiteY76" fmla="*/ 3299584 h 4473514"/>
              <a:gd name="connsiteX77" fmla="*/ 644794 w 4481052"/>
              <a:gd name="connsiteY77" fmla="*/ 3692520 h 4473514"/>
              <a:gd name="connsiteX78" fmla="*/ 623315 w 4481052"/>
              <a:gd name="connsiteY78" fmla="*/ 3713922 h 4473514"/>
              <a:gd name="connsiteX79" fmla="*/ 332056 w 4481052"/>
              <a:gd name="connsiteY79" fmla="*/ 3314993 h 4473514"/>
              <a:gd name="connsiteX80" fmla="*/ 359549 w 4481052"/>
              <a:gd name="connsiteY80" fmla="*/ 3299584 h 4473514"/>
              <a:gd name="connsiteX81" fmla="*/ 144595 w 4481052"/>
              <a:gd name="connsiteY81" fmla="*/ 2769359 h 4473514"/>
              <a:gd name="connsiteX82" fmla="*/ 316181 w 4481052"/>
              <a:gd name="connsiteY82" fmla="*/ 3222233 h 4473514"/>
              <a:gd name="connsiteX83" fmla="*/ 289585 w 4481052"/>
              <a:gd name="connsiteY83" fmla="*/ 3237672 h 4473514"/>
              <a:gd name="connsiteX84" fmla="*/ 114568 w 4481052"/>
              <a:gd name="connsiteY84" fmla="*/ 2777078 h 4473514"/>
              <a:gd name="connsiteX85" fmla="*/ 144595 w 4481052"/>
              <a:gd name="connsiteY85" fmla="*/ 2769359 h 4473514"/>
              <a:gd name="connsiteX86" fmla="*/ 4402367 w 4481052"/>
              <a:gd name="connsiteY86" fmla="*/ 2207384 h 4473514"/>
              <a:gd name="connsiteX87" fmla="*/ 4433297 w 4481052"/>
              <a:gd name="connsiteY87" fmla="*/ 2207384 h 4473514"/>
              <a:gd name="connsiteX88" fmla="*/ 4434156 w 4481052"/>
              <a:gd name="connsiteY88" fmla="*/ 2236531 h 4473514"/>
              <a:gd name="connsiteX89" fmla="*/ 2265631 w 4481052"/>
              <a:gd name="connsiteY89" fmla="*/ 4425122 h 4473514"/>
              <a:gd name="connsiteX90" fmla="*/ 2265631 w 4481052"/>
              <a:gd name="connsiteY90" fmla="*/ 4394261 h 4473514"/>
              <a:gd name="connsiteX91" fmla="*/ 4402367 w 4481052"/>
              <a:gd name="connsiteY91" fmla="*/ 2236531 h 4473514"/>
              <a:gd name="connsiteX92" fmla="*/ 4402367 w 4481052"/>
              <a:gd name="connsiteY92" fmla="*/ 2207384 h 4473514"/>
              <a:gd name="connsiteX93" fmla="*/ 47893 w 4481052"/>
              <a:gd name="connsiteY93" fmla="*/ 2207384 h 4473514"/>
              <a:gd name="connsiteX94" fmla="*/ 79008 w 4481052"/>
              <a:gd name="connsiteY94" fmla="*/ 2207384 h 4473514"/>
              <a:gd name="connsiteX95" fmla="*/ 79008 w 4481052"/>
              <a:gd name="connsiteY95" fmla="*/ 2236565 h 4473514"/>
              <a:gd name="connsiteX96" fmla="*/ 125681 w 4481052"/>
              <a:gd name="connsiteY96" fmla="*/ 2685435 h 4473514"/>
              <a:gd name="connsiteX97" fmla="*/ 95430 w 4481052"/>
              <a:gd name="connsiteY97" fmla="*/ 2693159 h 4473514"/>
              <a:gd name="connsiteX98" fmla="*/ 47893 w 4481052"/>
              <a:gd name="connsiteY98" fmla="*/ 2236565 h 4473514"/>
              <a:gd name="connsiteX99" fmla="*/ 47893 w 4481052"/>
              <a:gd name="connsiteY99" fmla="*/ 2207384 h 4473514"/>
              <a:gd name="connsiteX100" fmla="*/ 4351870 w 4481052"/>
              <a:gd name="connsiteY100" fmla="*/ 1643822 h 4473514"/>
              <a:gd name="connsiteX101" fmla="*/ 4430981 w 4481052"/>
              <a:gd name="connsiteY101" fmla="*/ 2120072 h 4473514"/>
              <a:gd name="connsiteX102" fmla="*/ 4399684 w 4481052"/>
              <a:gd name="connsiteY102" fmla="*/ 2120072 h 4473514"/>
              <a:gd name="connsiteX103" fmla="*/ 4321443 w 4481052"/>
              <a:gd name="connsiteY103" fmla="*/ 1652388 h 4473514"/>
              <a:gd name="connsiteX104" fmla="*/ 4351870 w 4481052"/>
              <a:gd name="connsiteY104" fmla="*/ 1643822 h 4473514"/>
              <a:gd name="connsiteX105" fmla="*/ 4129057 w 4481052"/>
              <a:gd name="connsiteY105" fmla="*/ 1124709 h 4473514"/>
              <a:gd name="connsiteX106" fmla="*/ 4326206 w 4481052"/>
              <a:gd name="connsiteY106" fmla="*/ 1561471 h 4473514"/>
              <a:gd name="connsiteX107" fmla="*/ 4296074 w 4481052"/>
              <a:gd name="connsiteY107" fmla="*/ 1569209 h 4473514"/>
              <a:gd name="connsiteX108" fmla="*/ 4102368 w 4481052"/>
              <a:gd name="connsiteY108" fmla="*/ 1140185 h 4473514"/>
              <a:gd name="connsiteX109" fmla="*/ 688396 w 4481052"/>
              <a:gd name="connsiteY109" fmla="*/ 770697 h 4473514"/>
              <a:gd name="connsiteX110" fmla="*/ 709881 w 4481052"/>
              <a:gd name="connsiteY110" fmla="*/ 792136 h 4473514"/>
              <a:gd name="connsiteX111" fmla="*/ 673786 w 4481052"/>
              <a:gd name="connsiteY111" fmla="*/ 3641684 h 4473514"/>
              <a:gd name="connsiteX112" fmla="*/ 652301 w 4481052"/>
              <a:gd name="connsiteY112" fmla="*/ 3663122 h 4473514"/>
              <a:gd name="connsiteX113" fmla="*/ 688396 w 4481052"/>
              <a:gd name="connsiteY113" fmla="*/ 770697 h 4473514"/>
              <a:gd name="connsiteX114" fmla="*/ 3906837 w 4481052"/>
              <a:gd name="connsiteY114" fmla="*/ 740534 h 4473514"/>
              <a:gd name="connsiteX115" fmla="*/ 3869087 w 4481052"/>
              <a:gd name="connsiteY115" fmla="*/ 3774247 h 4473514"/>
              <a:gd name="connsiteX116" fmla="*/ 3846781 w 4481052"/>
              <a:gd name="connsiteY116" fmla="*/ 3751095 h 4473514"/>
              <a:gd name="connsiteX117" fmla="*/ 3884530 w 4481052"/>
              <a:gd name="connsiteY117" fmla="*/ 762828 h 4473514"/>
              <a:gd name="connsiteX118" fmla="*/ 3731695 w 4481052"/>
              <a:gd name="connsiteY118" fmla="*/ 708785 h 4473514"/>
              <a:gd name="connsiteX119" fmla="*/ 3751419 w 4481052"/>
              <a:gd name="connsiteY119" fmla="*/ 728504 h 4473514"/>
              <a:gd name="connsiteX120" fmla="*/ 3769428 w 4481052"/>
              <a:gd name="connsiteY120" fmla="*/ 3726622 h 4473514"/>
              <a:gd name="connsiteX121" fmla="*/ 3747989 w 4481052"/>
              <a:gd name="connsiteY121" fmla="*/ 3705188 h 4473514"/>
              <a:gd name="connsiteX122" fmla="*/ 3729980 w 4481052"/>
              <a:gd name="connsiteY122" fmla="*/ 749937 h 4473514"/>
              <a:gd name="connsiteX123" fmla="*/ 3710256 w 4481052"/>
              <a:gd name="connsiteY123" fmla="*/ 730218 h 4473514"/>
              <a:gd name="connsiteX124" fmla="*/ 3783450 w 4481052"/>
              <a:gd name="connsiteY124" fmla="*/ 681798 h 4473514"/>
              <a:gd name="connsiteX125" fmla="*/ 4084906 w 4481052"/>
              <a:gd name="connsiteY125" fmla="*/ 1050571 h 4473514"/>
              <a:gd name="connsiteX126" fmla="*/ 4058206 w 4481052"/>
              <a:gd name="connsiteY126" fmla="*/ 1065972 h 4473514"/>
              <a:gd name="connsiteX127" fmla="*/ 3761056 w 4481052"/>
              <a:gd name="connsiteY127" fmla="*/ 703188 h 4473514"/>
              <a:gd name="connsiteX128" fmla="*/ 3783450 w 4481052"/>
              <a:gd name="connsiteY128" fmla="*/ 681798 h 4473514"/>
              <a:gd name="connsiteX129" fmla="*/ 638506 w 4481052"/>
              <a:gd name="connsiteY129" fmla="*/ 673859 h 4473514"/>
              <a:gd name="connsiteX130" fmla="*/ 660840 w 4481052"/>
              <a:gd name="connsiteY130" fmla="*/ 696151 h 4473514"/>
              <a:gd name="connsiteX131" fmla="*/ 678880 w 4481052"/>
              <a:gd name="connsiteY131" fmla="*/ 3796464 h 4473514"/>
              <a:gd name="connsiteX132" fmla="*/ 700356 w 4481052"/>
              <a:gd name="connsiteY132" fmla="*/ 3817042 h 4473514"/>
              <a:gd name="connsiteX133" fmla="*/ 678021 w 4481052"/>
              <a:gd name="connsiteY133" fmla="*/ 3839334 h 4473514"/>
              <a:gd name="connsiteX134" fmla="*/ 656545 w 4481052"/>
              <a:gd name="connsiteY134" fmla="*/ 3818757 h 4473514"/>
              <a:gd name="connsiteX135" fmla="*/ 638506 w 4481052"/>
              <a:gd name="connsiteY135" fmla="*/ 673859 h 4473514"/>
              <a:gd name="connsiteX136" fmla="*/ 1111908 w 4481052"/>
              <a:gd name="connsiteY136" fmla="*/ 424623 h 4473514"/>
              <a:gd name="connsiteX137" fmla="*/ 1127394 w 4481052"/>
              <a:gd name="connsiteY137" fmla="*/ 451154 h 4473514"/>
              <a:gd name="connsiteX138" fmla="*/ 769489 w 4481052"/>
              <a:gd name="connsiteY138" fmla="*/ 731010 h 4473514"/>
              <a:gd name="connsiteX139" fmla="*/ 747981 w 4481052"/>
              <a:gd name="connsiteY139" fmla="*/ 709615 h 4473514"/>
              <a:gd name="connsiteX140" fmla="*/ 1111908 w 4481052"/>
              <a:gd name="connsiteY140" fmla="*/ 424623 h 4473514"/>
              <a:gd name="connsiteX141" fmla="*/ 3286678 w 4481052"/>
              <a:gd name="connsiteY141" fmla="*/ 375410 h 4473514"/>
              <a:gd name="connsiteX142" fmla="*/ 3668981 w 4481052"/>
              <a:gd name="connsiteY142" fmla="*/ 650761 h 4473514"/>
              <a:gd name="connsiteX143" fmla="*/ 3647552 w 4481052"/>
              <a:gd name="connsiteY143" fmla="*/ 672272 h 4473514"/>
              <a:gd name="connsiteX144" fmla="*/ 3272106 w 4481052"/>
              <a:gd name="connsiteY144" fmla="*/ 401223 h 4473514"/>
              <a:gd name="connsiteX145" fmla="*/ 3286678 w 4481052"/>
              <a:gd name="connsiteY145" fmla="*/ 375410 h 4473514"/>
              <a:gd name="connsiteX146" fmla="*/ 3460563 w 4481052"/>
              <a:gd name="connsiteY146" fmla="*/ 359534 h 4473514"/>
              <a:gd name="connsiteX147" fmla="*/ 3824634 w 4481052"/>
              <a:gd name="connsiteY147" fmla="*/ 654014 h 4473514"/>
              <a:gd name="connsiteX148" fmla="*/ 3845193 w 4481052"/>
              <a:gd name="connsiteY148" fmla="*/ 675415 h 4473514"/>
              <a:gd name="connsiteX149" fmla="*/ 3822921 w 4481052"/>
              <a:gd name="connsiteY149" fmla="*/ 697672 h 4473514"/>
              <a:gd name="connsiteX150" fmla="*/ 3802361 w 4481052"/>
              <a:gd name="connsiteY150" fmla="*/ 676271 h 4473514"/>
              <a:gd name="connsiteX151" fmla="*/ 3445143 w 4481052"/>
              <a:gd name="connsiteY151" fmla="*/ 386928 h 4473514"/>
              <a:gd name="connsiteX152" fmla="*/ 3460563 w 4481052"/>
              <a:gd name="connsiteY152" fmla="*/ 359534 h 4473514"/>
              <a:gd name="connsiteX153" fmla="*/ 3337635 w 4481052"/>
              <a:gd name="connsiteY153" fmla="*/ 340486 h 4473514"/>
              <a:gd name="connsiteX154" fmla="*/ 3719781 w 4481052"/>
              <a:gd name="connsiteY154" fmla="*/ 620688 h 4473514"/>
              <a:gd name="connsiteX155" fmla="*/ 3698312 w 4481052"/>
              <a:gd name="connsiteY155" fmla="*/ 642110 h 4473514"/>
              <a:gd name="connsiteX156" fmla="*/ 3321318 w 4481052"/>
              <a:gd name="connsiteY156" fmla="*/ 367048 h 4473514"/>
              <a:gd name="connsiteX157" fmla="*/ 1106352 w 4481052"/>
              <a:gd name="connsiteY157" fmla="*/ 305560 h 4473514"/>
              <a:gd name="connsiteX158" fmla="*/ 1122631 w 4481052"/>
              <a:gd name="connsiteY158" fmla="*/ 332954 h 4473514"/>
              <a:gd name="connsiteX159" fmla="*/ 724220 w 4481052"/>
              <a:gd name="connsiteY159" fmla="*/ 632585 h 4473514"/>
              <a:gd name="connsiteX160" fmla="*/ 701943 w 4481052"/>
              <a:gd name="connsiteY160" fmla="*/ 610326 h 4473514"/>
              <a:gd name="connsiteX161" fmla="*/ 1106352 w 4481052"/>
              <a:gd name="connsiteY161" fmla="*/ 305560 h 4473514"/>
              <a:gd name="connsiteX162" fmla="*/ 1607027 w 4481052"/>
              <a:gd name="connsiteY162" fmla="*/ 199198 h 4473514"/>
              <a:gd name="connsiteX163" fmla="*/ 1614756 w 4481052"/>
              <a:gd name="connsiteY163" fmla="*/ 228296 h 4473514"/>
              <a:gd name="connsiteX164" fmla="*/ 1200000 w 4481052"/>
              <a:gd name="connsiteY164" fmla="*/ 407161 h 4473514"/>
              <a:gd name="connsiteX165" fmla="*/ 1184543 w 4481052"/>
              <a:gd name="connsiteY165" fmla="*/ 381486 h 4473514"/>
              <a:gd name="connsiteX166" fmla="*/ 1607027 w 4481052"/>
              <a:gd name="connsiteY166" fmla="*/ 199198 h 4473514"/>
              <a:gd name="connsiteX167" fmla="*/ 2775019 w 4481052"/>
              <a:gd name="connsiteY167" fmla="*/ 170623 h 4473514"/>
              <a:gd name="connsiteX168" fmla="*/ 3211781 w 4481052"/>
              <a:gd name="connsiteY168" fmla="*/ 336008 h 4473514"/>
              <a:gd name="connsiteX169" fmla="*/ 3196305 w 4481052"/>
              <a:gd name="connsiteY169" fmla="*/ 362710 h 4473514"/>
              <a:gd name="connsiteX170" fmla="*/ 2767281 w 4481052"/>
              <a:gd name="connsiteY170" fmla="*/ 199910 h 4473514"/>
              <a:gd name="connsiteX171" fmla="*/ 2822612 w 4481052"/>
              <a:gd name="connsiteY171" fmla="*/ 124584 h 4473514"/>
              <a:gd name="connsiteX172" fmla="*/ 3260994 w 4481052"/>
              <a:gd name="connsiteY172" fmla="*/ 298111 h 4473514"/>
              <a:gd name="connsiteX173" fmla="*/ 3244726 w 4481052"/>
              <a:gd name="connsiteY173" fmla="*/ 324610 h 4473514"/>
              <a:gd name="connsiteX174" fmla="*/ 2814906 w 4481052"/>
              <a:gd name="connsiteY174" fmla="*/ 154503 h 4473514"/>
              <a:gd name="connsiteX175" fmla="*/ 2924254 w 4481052"/>
              <a:gd name="connsiteY175" fmla="*/ 105534 h 4473514"/>
              <a:gd name="connsiteX176" fmla="*/ 3384819 w 4481052"/>
              <a:gd name="connsiteY176" fmla="*/ 312945 h 4473514"/>
              <a:gd name="connsiteX177" fmla="*/ 3369324 w 4481052"/>
              <a:gd name="connsiteY177" fmla="*/ 340485 h 4473514"/>
              <a:gd name="connsiteX178" fmla="*/ 2916506 w 4481052"/>
              <a:gd name="connsiteY178" fmla="*/ 136517 h 4473514"/>
              <a:gd name="connsiteX179" fmla="*/ 2924254 w 4481052"/>
              <a:gd name="connsiteY179" fmla="*/ 105534 h 4473514"/>
              <a:gd name="connsiteX180" fmla="*/ 2144981 w 4481052"/>
              <a:gd name="connsiteY180" fmla="*/ 105534 h 4473514"/>
              <a:gd name="connsiteX181" fmla="*/ 2144981 w 4481052"/>
              <a:gd name="connsiteY181" fmla="*/ 135490 h 4473514"/>
              <a:gd name="connsiteX182" fmla="*/ 1695515 w 4481052"/>
              <a:gd name="connsiteY182" fmla="*/ 203959 h 4473514"/>
              <a:gd name="connsiteX183" fmla="*/ 1687781 w 4481052"/>
              <a:gd name="connsiteY183" fmla="*/ 174860 h 4473514"/>
              <a:gd name="connsiteX184" fmla="*/ 2144981 w 4481052"/>
              <a:gd name="connsiteY184" fmla="*/ 105534 h 4473514"/>
              <a:gd name="connsiteX185" fmla="*/ 2230706 w 4481052"/>
              <a:gd name="connsiteY185" fmla="*/ 103214 h 4473514"/>
              <a:gd name="connsiteX186" fmla="*/ 2692669 w 4481052"/>
              <a:gd name="connsiteY186" fmla="*/ 151085 h 4473514"/>
              <a:gd name="connsiteX187" fmla="*/ 2684098 w 4481052"/>
              <a:gd name="connsiteY187" fmla="*/ 180148 h 4473514"/>
              <a:gd name="connsiteX188" fmla="*/ 2230706 w 4481052"/>
              <a:gd name="connsiteY188" fmla="*/ 133133 h 4473514"/>
              <a:gd name="connsiteX189" fmla="*/ 2230706 w 4481052"/>
              <a:gd name="connsiteY189" fmla="*/ 103214 h 4473514"/>
              <a:gd name="connsiteX190" fmla="*/ 1660131 w 4481052"/>
              <a:gd name="connsiteY190" fmla="*/ 75373 h 4473514"/>
              <a:gd name="connsiteX191" fmla="*/ 1668731 w 4481052"/>
              <a:gd name="connsiteY191" fmla="*/ 106111 h 4473514"/>
              <a:gd name="connsiteX192" fmla="*/ 1200023 w 4481052"/>
              <a:gd name="connsiteY192" fmla="*/ 289686 h 4473514"/>
              <a:gd name="connsiteX193" fmla="*/ 1184543 w 4481052"/>
              <a:gd name="connsiteY193" fmla="*/ 262362 h 4473514"/>
              <a:gd name="connsiteX194" fmla="*/ 1660131 w 4481052"/>
              <a:gd name="connsiteY194" fmla="*/ 75373 h 4473514"/>
              <a:gd name="connsiteX195" fmla="*/ 2178318 w 4481052"/>
              <a:gd name="connsiteY195" fmla="*/ 48385 h 4473514"/>
              <a:gd name="connsiteX196" fmla="*/ 2178318 w 4481052"/>
              <a:gd name="connsiteY196" fmla="*/ 79242 h 4473514"/>
              <a:gd name="connsiteX197" fmla="*/ 81972 w 4481052"/>
              <a:gd name="connsiteY197" fmla="*/ 2120072 h 4473514"/>
              <a:gd name="connsiteX198" fmla="*/ 51068 w 4481052"/>
              <a:gd name="connsiteY198" fmla="*/ 2120072 h 4473514"/>
              <a:gd name="connsiteX199" fmla="*/ 2178318 w 4481052"/>
              <a:gd name="connsiteY199" fmla="*/ 48385 h 4473514"/>
              <a:gd name="connsiteX200" fmla="*/ 2265631 w 4481052"/>
              <a:gd name="connsiteY200" fmla="*/ 46797 h 4473514"/>
              <a:gd name="connsiteX201" fmla="*/ 2737119 w 4481052"/>
              <a:gd name="connsiteY201" fmla="*/ 102520 h 4473514"/>
              <a:gd name="connsiteX202" fmla="*/ 2729389 w 4481052"/>
              <a:gd name="connsiteY202" fmla="*/ 132522 h 4473514"/>
              <a:gd name="connsiteX203" fmla="*/ 2265631 w 4481052"/>
              <a:gd name="connsiteY203" fmla="*/ 77660 h 4473514"/>
              <a:gd name="connsiteX204" fmla="*/ 2340243 w 4481052"/>
              <a:gd name="connsiteY204" fmla="*/ 759 h 4473514"/>
              <a:gd name="connsiteX205" fmla="*/ 2840306 w 4481052"/>
              <a:gd name="connsiteY205" fmla="*/ 79490 h 4473514"/>
              <a:gd name="connsiteX206" fmla="*/ 2831699 w 4481052"/>
              <a:gd name="connsiteY206" fmla="*/ 110298 h 4473514"/>
              <a:gd name="connsiteX207" fmla="*/ 2340243 w 4481052"/>
              <a:gd name="connsiteY207" fmla="*/ 32423 h 4473514"/>
              <a:gd name="connsiteX208" fmla="*/ 2251343 w 4481052"/>
              <a:gd name="connsiteY208" fmla="*/ 29 h 4473514"/>
              <a:gd name="connsiteX209" fmla="*/ 2251343 w 4481052"/>
              <a:gd name="connsiteY209" fmla="*/ 31748 h 4473514"/>
              <a:gd name="connsiteX210" fmla="*/ 1754245 w 4481052"/>
              <a:gd name="connsiteY210" fmla="*/ 84897 h 4473514"/>
              <a:gd name="connsiteX211" fmla="*/ 1746518 w 4481052"/>
              <a:gd name="connsiteY211" fmla="*/ 54894 h 4473514"/>
              <a:gd name="connsiteX212" fmla="*/ 2251343 w 4481052"/>
              <a:gd name="connsiteY212" fmla="*/ 29 h 447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4481052" h="4473514">
                <a:moveTo>
                  <a:pt x="1774868" y="4393372"/>
                </a:moveTo>
                <a:cubicBezTo>
                  <a:pt x="1931694" y="4426610"/>
                  <a:pt x="2091947" y="4442802"/>
                  <a:pt x="2251344" y="4441950"/>
                </a:cubicBezTo>
                <a:cubicBezTo>
                  <a:pt x="2251344" y="4441950"/>
                  <a:pt x="2251344" y="4441950"/>
                  <a:pt x="2251344" y="4473483"/>
                </a:cubicBezTo>
                <a:cubicBezTo>
                  <a:pt x="2088519" y="4474335"/>
                  <a:pt x="1926552" y="4458143"/>
                  <a:pt x="1767156" y="4423201"/>
                </a:cubicBezTo>
                <a:cubicBezTo>
                  <a:pt x="1767156" y="4423201"/>
                  <a:pt x="1767156" y="4423201"/>
                  <a:pt x="1774868" y="4393372"/>
                </a:cubicBezTo>
                <a:close/>
                <a:moveTo>
                  <a:pt x="2811076" y="4367972"/>
                </a:moveTo>
                <a:lnTo>
                  <a:pt x="2819668" y="4398889"/>
                </a:lnTo>
                <a:cubicBezTo>
                  <a:pt x="2662437" y="4440971"/>
                  <a:pt x="2501769" y="4465018"/>
                  <a:pt x="2340243" y="4472747"/>
                </a:cubicBezTo>
                <a:cubicBezTo>
                  <a:pt x="2340243" y="4472747"/>
                  <a:pt x="2340243" y="4472747"/>
                  <a:pt x="2340243" y="4440971"/>
                </a:cubicBezTo>
                <a:cubicBezTo>
                  <a:pt x="2498333" y="4433242"/>
                  <a:pt x="2656423" y="4409195"/>
                  <a:pt x="2811076" y="4367972"/>
                </a:cubicBezTo>
                <a:close/>
                <a:moveTo>
                  <a:pt x="1694781" y="4325109"/>
                </a:moveTo>
                <a:cubicBezTo>
                  <a:pt x="1850234" y="4365632"/>
                  <a:pt x="2011700" y="4389773"/>
                  <a:pt x="2178318" y="4394084"/>
                </a:cubicBezTo>
                <a:lnTo>
                  <a:pt x="2178318" y="4425122"/>
                </a:lnTo>
                <a:cubicBezTo>
                  <a:pt x="2009123" y="4420811"/>
                  <a:pt x="1844222" y="4396670"/>
                  <a:pt x="1686193" y="4355286"/>
                </a:cubicBezTo>
                <a:cubicBezTo>
                  <a:pt x="1686193" y="4355286"/>
                  <a:pt x="1686193" y="4355286"/>
                  <a:pt x="1694781" y="4325109"/>
                </a:cubicBezTo>
                <a:close/>
                <a:moveTo>
                  <a:pt x="2703145" y="4288597"/>
                </a:moveTo>
                <a:lnTo>
                  <a:pt x="2711719" y="4317834"/>
                </a:lnTo>
                <a:cubicBezTo>
                  <a:pt x="2553096" y="4353089"/>
                  <a:pt x="2391901" y="4371147"/>
                  <a:pt x="2230706" y="4370287"/>
                </a:cubicBezTo>
                <a:cubicBezTo>
                  <a:pt x="2230706" y="4370287"/>
                  <a:pt x="2230706" y="4370287"/>
                  <a:pt x="2230706" y="4340191"/>
                </a:cubicBezTo>
                <a:cubicBezTo>
                  <a:pt x="2389329" y="4341051"/>
                  <a:pt x="2547951" y="4323853"/>
                  <a:pt x="2703145" y="4288597"/>
                </a:cubicBezTo>
                <a:close/>
                <a:moveTo>
                  <a:pt x="1676468" y="4263197"/>
                </a:moveTo>
                <a:cubicBezTo>
                  <a:pt x="1829487" y="4305627"/>
                  <a:pt x="1986804" y="4330738"/>
                  <a:pt x="2144981" y="4337665"/>
                </a:cubicBezTo>
                <a:lnTo>
                  <a:pt x="2144981" y="4367972"/>
                </a:lnTo>
                <a:cubicBezTo>
                  <a:pt x="1984225" y="4361045"/>
                  <a:pt x="1824329" y="4335934"/>
                  <a:pt x="1668731" y="4292638"/>
                </a:cubicBezTo>
                <a:cubicBezTo>
                  <a:pt x="1668731" y="4292638"/>
                  <a:pt x="1668731" y="4292638"/>
                  <a:pt x="1676468" y="4263197"/>
                </a:cubicBezTo>
                <a:close/>
                <a:moveTo>
                  <a:pt x="1238948" y="4202872"/>
                </a:moveTo>
                <a:cubicBezTo>
                  <a:pt x="1383124" y="4276701"/>
                  <a:pt x="1534165" y="4333361"/>
                  <a:pt x="1687781" y="4372851"/>
                </a:cubicBezTo>
                <a:lnTo>
                  <a:pt x="1680057" y="4402897"/>
                </a:lnTo>
                <a:cubicBezTo>
                  <a:pt x="1523009" y="4362549"/>
                  <a:pt x="1369393" y="4305031"/>
                  <a:pt x="1222643" y="4230343"/>
                </a:cubicBezTo>
                <a:cubicBezTo>
                  <a:pt x="1222643" y="4230343"/>
                  <a:pt x="1222643" y="4230343"/>
                  <a:pt x="1238948" y="4202872"/>
                </a:cubicBezTo>
                <a:close/>
                <a:moveTo>
                  <a:pt x="3332849" y="4155247"/>
                </a:moveTo>
                <a:lnTo>
                  <a:pt x="3348306" y="4182540"/>
                </a:lnTo>
                <a:cubicBezTo>
                  <a:pt x="3206611" y="4262712"/>
                  <a:pt x="3058045" y="4325826"/>
                  <a:pt x="2906044" y="4372735"/>
                </a:cubicBezTo>
                <a:cubicBezTo>
                  <a:pt x="2906044" y="4372735"/>
                  <a:pt x="2906044" y="4372735"/>
                  <a:pt x="2897456" y="4342031"/>
                </a:cubicBezTo>
                <a:cubicBezTo>
                  <a:pt x="3047740" y="4295975"/>
                  <a:pt x="3193729" y="4233714"/>
                  <a:pt x="3332849" y="4155247"/>
                </a:cubicBezTo>
                <a:close/>
                <a:moveTo>
                  <a:pt x="1160327" y="4106034"/>
                </a:moveTo>
                <a:cubicBezTo>
                  <a:pt x="1301290" y="4187462"/>
                  <a:pt x="1452568" y="4253460"/>
                  <a:pt x="1611581" y="4301460"/>
                </a:cubicBezTo>
                <a:cubicBezTo>
                  <a:pt x="1611581" y="4301460"/>
                  <a:pt x="1611581" y="4301460"/>
                  <a:pt x="1603845" y="4331459"/>
                </a:cubicBezTo>
                <a:cubicBezTo>
                  <a:pt x="1442253" y="4282603"/>
                  <a:pt x="1288397" y="4215747"/>
                  <a:pt x="1144856" y="4132605"/>
                </a:cubicBezTo>
                <a:cubicBezTo>
                  <a:pt x="1144856" y="4132605"/>
                  <a:pt x="1144856" y="4132605"/>
                  <a:pt x="1160327" y="4106034"/>
                </a:cubicBezTo>
                <a:close/>
                <a:moveTo>
                  <a:pt x="3232105" y="4093334"/>
                </a:moveTo>
                <a:cubicBezTo>
                  <a:pt x="3232105" y="4093334"/>
                  <a:pt x="3232105" y="4093334"/>
                  <a:pt x="3246706" y="4118947"/>
                </a:cubicBezTo>
                <a:cubicBezTo>
                  <a:pt x="3101551" y="4195788"/>
                  <a:pt x="2949524" y="4255553"/>
                  <a:pt x="2794061" y="4296534"/>
                </a:cubicBezTo>
                <a:cubicBezTo>
                  <a:pt x="2794061" y="4296534"/>
                  <a:pt x="2794061" y="4296534"/>
                  <a:pt x="2786331" y="4267506"/>
                </a:cubicBezTo>
                <a:cubicBezTo>
                  <a:pt x="2939217" y="4227378"/>
                  <a:pt x="3088667" y="4168467"/>
                  <a:pt x="3232105" y="4093334"/>
                </a:cubicBezTo>
                <a:close/>
                <a:moveTo>
                  <a:pt x="1164229" y="4045709"/>
                </a:moveTo>
                <a:cubicBezTo>
                  <a:pt x="1301752" y="4128040"/>
                  <a:pt x="1447010" y="4192362"/>
                  <a:pt x="1595706" y="4239531"/>
                </a:cubicBezTo>
                <a:cubicBezTo>
                  <a:pt x="1595706" y="4239531"/>
                  <a:pt x="1595706" y="4239531"/>
                  <a:pt x="1587970" y="4269547"/>
                </a:cubicBezTo>
                <a:cubicBezTo>
                  <a:pt x="1436696" y="4220663"/>
                  <a:pt x="1288859" y="4155484"/>
                  <a:pt x="1149618" y="4072295"/>
                </a:cubicBezTo>
                <a:cubicBezTo>
                  <a:pt x="1149618" y="4072295"/>
                  <a:pt x="1149618" y="4072295"/>
                  <a:pt x="1164229" y="4045709"/>
                </a:cubicBezTo>
                <a:close/>
                <a:moveTo>
                  <a:pt x="764826" y="3877434"/>
                </a:moveTo>
                <a:cubicBezTo>
                  <a:pt x="887674" y="3988313"/>
                  <a:pt x="1019973" y="4082862"/>
                  <a:pt x="1159144" y="4161079"/>
                </a:cubicBezTo>
                <a:cubicBezTo>
                  <a:pt x="1159144" y="4161079"/>
                  <a:pt x="1159144" y="4161079"/>
                  <a:pt x="1143680" y="4188584"/>
                </a:cubicBezTo>
                <a:cubicBezTo>
                  <a:pt x="1001932" y="4108647"/>
                  <a:pt x="867056" y="4012380"/>
                  <a:pt x="741631" y="3899782"/>
                </a:cubicBezTo>
                <a:cubicBezTo>
                  <a:pt x="741631" y="3899782"/>
                  <a:pt x="741631" y="3899782"/>
                  <a:pt x="764826" y="3877434"/>
                </a:cubicBezTo>
                <a:close/>
                <a:moveTo>
                  <a:pt x="3783171" y="3813934"/>
                </a:moveTo>
                <a:lnTo>
                  <a:pt x="3805506" y="3836218"/>
                </a:lnTo>
                <a:cubicBezTo>
                  <a:pt x="3686959" y="3951924"/>
                  <a:pt x="3558963" y="4052203"/>
                  <a:pt x="3424094" y="4136197"/>
                </a:cubicBezTo>
                <a:cubicBezTo>
                  <a:pt x="3424094" y="4136197"/>
                  <a:pt x="3424094" y="4136197"/>
                  <a:pt x="3408631" y="4108770"/>
                </a:cubicBezTo>
                <a:cubicBezTo>
                  <a:pt x="3540923" y="4025633"/>
                  <a:pt x="3667201" y="3927926"/>
                  <a:pt x="3783171" y="3813934"/>
                </a:cubicBezTo>
                <a:close/>
                <a:moveTo>
                  <a:pt x="3687128" y="3764722"/>
                </a:moveTo>
                <a:lnTo>
                  <a:pt x="3708668" y="3786201"/>
                </a:lnTo>
                <a:cubicBezTo>
                  <a:pt x="3588045" y="3899611"/>
                  <a:pt x="3457945" y="3996698"/>
                  <a:pt x="3320952" y="4077460"/>
                </a:cubicBezTo>
                <a:cubicBezTo>
                  <a:pt x="3320952" y="4077460"/>
                  <a:pt x="3320952" y="4077460"/>
                  <a:pt x="3305443" y="4050825"/>
                </a:cubicBezTo>
                <a:cubicBezTo>
                  <a:pt x="3440713" y="3971782"/>
                  <a:pt x="3569090" y="3876414"/>
                  <a:pt x="3687128" y="3764722"/>
                </a:cubicBezTo>
                <a:close/>
                <a:moveTo>
                  <a:pt x="704387" y="3755197"/>
                </a:moveTo>
                <a:cubicBezTo>
                  <a:pt x="819594" y="3871191"/>
                  <a:pt x="947697" y="3974296"/>
                  <a:pt x="1086118" y="4061936"/>
                </a:cubicBezTo>
                <a:lnTo>
                  <a:pt x="1070642" y="4088572"/>
                </a:lnTo>
                <a:cubicBezTo>
                  <a:pt x="929642" y="4000073"/>
                  <a:pt x="799819" y="3895249"/>
                  <a:pt x="682893" y="3777536"/>
                </a:cubicBezTo>
                <a:cubicBezTo>
                  <a:pt x="682893" y="3777536"/>
                  <a:pt x="682893" y="3777536"/>
                  <a:pt x="704387" y="3755197"/>
                </a:cubicBezTo>
                <a:close/>
                <a:moveTo>
                  <a:pt x="731374" y="3704397"/>
                </a:moveTo>
                <a:cubicBezTo>
                  <a:pt x="737393" y="3711235"/>
                  <a:pt x="744271" y="3718074"/>
                  <a:pt x="751149" y="3724057"/>
                </a:cubicBezTo>
                <a:cubicBezTo>
                  <a:pt x="856898" y="3830054"/>
                  <a:pt x="972104" y="3921518"/>
                  <a:pt x="1092469" y="4000161"/>
                </a:cubicBezTo>
                <a:cubicBezTo>
                  <a:pt x="1092469" y="4000161"/>
                  <a:pt x="1092469" y="4000161"/>
                  <a:pt x="1077853" y="4026660"/>
                </a:cubicBezTo>
                <a:cubicBezTo>
                  <a:pt x="954049" y="3946308"/>
                  <a:pt x="837983" y="3853134"/>
                  <a:pt x="729655" y="3745428"/>
                </a:cubicBezTo>
                <a:cubicBezTo>
                  <a:pt x="722777" y="3738589"/>
                  <a:pt x="715899" y="3732605"/>
                  <a:pt x="709881" y="3725767"/>
                </a:cubicBezTo>
                <a:close/>
                <a:moveTo>
                  <a:pt x="359549" y="3299584"/>
                </a:moveTo>
                <a:cubicBezTo>
                  <a:pt x="439452" y="3441691"/>
                  <a:pt x="535679" y="3572670"/>
                  <a:pt x="644794" y="3692520"/>
                </a:cubicBezTo>
                <a:lnTo>
                  <a:pt x="623315" y="3713922"/>
                </a:lnTo>
                <a:cubicBezTo>
                  <a:pt x="511622" y="3593216"/>
                  <a:pt x="414536" y="3458813"/>
                  <a:pt x="332056" y="3314993"/>
                </a:cubicBezTo>
                <a:cubicBezTo>
                  <a:pt x="332056" y="3314993"/>
                  <a:pt x="332056" y="3314993"/>
                  <a:pt x="359549" y="3299584"/>
                </a:cubicBezTo>
                <a:close/>
                <a:moveTo>
                  <a:pt x="144595" y="2769359"/>
                </a:moveTo>
                <a:cubicBezTo>
                  <a:pt x="184918" y="2928036"/>
                  <a:pt x="243257" y="3079852"/>
                  <a:pt x="316181" y="3222233"/>
                </a:cubicBezTo>
                <a:cubicBezTo>
                  <a:pt x="316181" y="3222233"/>
                  <a:pt x="316181" y="3222233"/>
                  <a:pt x="289585" y="3237672"/>
                </a:cubicBezTo>
                <a:cubicBezTo>
                  <a:pt x="214945" y="3092718"/>
                  <a:pt x="155748" y="2938329"/>
                  <a:pt x="114568" y="2777078"/>
                </a:cubicBezTo>
                <a:cubicBezTo>
                  <a:pt x="114568" y="2777078"/>
                  <a:pt x="114568" y="2777078"/>
                  <a:pt x="144595" y="2769359"/>
                </a:cubicBezTo>
                <a:close/>
                <a:moveTo>
                  <a:pt x="4402367" y="2207384"/>
                </a:moveTo>
                <a:lnTo>
                  <a:pt x="4433297" y="2207384"/>
                </a:lnTo>
                <a:cubicBezTo>
                  <a:pt x="4433297" y="2216814"/>
                  <a:pt x="4434156" y="2227101"/>
                  <a:pt x="4434156" y="2236531"/>
                </a:cubicBezTo>
                <a:cubicBezTo>
                  <a:pt x="4434156" y="3436698"/>
                  <a:pt x="3465021" y="4411406"/>
                  <a:pt x="2265631" y="4425122"/>
                </a:cubicBezTo>
                <a:cubicBezTo>
                  <a:pt x="2265631" y="4425122"/>
                  <a:pt x="2265631" y="4425122"/>
                  <a:pt x="2265631" y="4394261"/>
                </a:cubicBezTo>
                <a:cubicBezTo>
                  <a:pt x="3447838" y="4380544"/>
                  <a:pt x="4402367" y="3419553"/>
                  <a:pt x="4402367" y="2236531"/>
                </a:cubicBezTo>
                <a:cubicBezTo>
                  <a:pt x="4402367" y="2227101"/>
                  <a:pt x="4402367" y="2216814"/>
                  <a:pt x="4402367" y="2207384"/>
                </a:cubicBezTo>
                <a:close/>
                <a:moveTo>
                  <a:pt x="47893" y="2207384"/>
                </a:moveTo>
                <a:lnTo>
                  <a:pt x="79008" y="2207384"/>
                </a:lnTo>
                <a:cubicBezTo>
                  <a:pt x="79008" y="2216825"/>
                  <a:pt x="79008" y="2227124"/>
                  <a:pt x="79008" y="2236565"/>
                </a:cubicBezTo>
                <a:cubicBezTo>
                  <a:pt x="79008" y="2390193"/>
                  <a:pt x="95430" y="2540389"/>
                  <a:pt x="125681" y="2685435"/>
                </a:cubicBezTo>
                <a:cubicBezTo>
                  <a:pt x="125681" y="2685435"/>
                  <a:pt x="125681" y="2685435"/>
                  <a:pt x="95430" y="2693159"/>
                </a:cubicBezTo>
                <a:cubicBezTo>
                  <a:pt x="64315" y="2545538"/>
                  <a:pt x="47893" y="2393626"/>
                  <a:pt x="47893" y="2236565"/>
                </a:cubicBezTo>
                <a:cubicBezTo>
                  <a:pt x="47893" y="2227124"/>
                  <a:pt x="47893" y="2216825"/>
                  <a:pt x="47893" y="2207384"/>
                </a:cubicBezTo>
                <a:close/>
                <a:moveTo>
                  <a:pt x="4351870" y="1643822"/>
                </a:moveTo>
                <a:cubicBezTo>
                  <a:pt x="4395338" y="1796290"/>
                  <a:pt x="4422288" y="1955611"/>
                  <a:pt x="4430981" y="2120072"/>
                </a:cubicBezTo>
                <a:cubicBezTo>
                  <a:pt x="4430981" y="2120072"/>
                  <a:pt x="4430981" y="2120072"/>
                  <a:pt x="4399684" y="2120072"/>
                </a:cubicBezTo>
                <a:cubicBezTo>
                  <a:pt x="4390991" y="1958181"/>
                  <a:pt x="4364041" y="1802286"/>
                  <a:pt x="4321443" y="1652388"/>
                </a:cubicBezTo>
                <a:cubicBezTo>
                  <a:pt x="4321443" y="1652388"/>
                  <a:pt x="4321443" y="1652388"/>
                  <a:pt x="4351870" y="1643822"/>
                </a:cubicBezTo>
                <a:close/>
                <a:moveTo>
                  <a:pt x="4129057" y="1124709"/>
                </a:moveTo>
                <a:cubicBezTo>
                  <a:pt x="4209983" y="1261412"/>
                  <a:pt x="4276273" y="1407572"/>
                  <a:pt x="4326206" y="1561471"/>
                </a:cubicBezTo>
                <a:cubicBezTo>
                  <a:pt x="4326206" y="1561471"/>
                  <a:pt x="4326206" y="1561471"/>
                  <a:pt x="4296074" y="1569209"/>
                </a:cubicBezTo>
                <a:cubicBezTo>
                  <a:pt x="4247002" y="1418749"/>
                  <a:pt x="4181572" y="1274308"/>
                  <a:pt x="4102368" y="1140185"/>
                </a:cubicBezTo>
                <a:close/>
                <a:moveTo>
                  <a:pt x="688396" y="770697"/>
                </a:moveTo>
                <a:cubicBezTo>
                  <a:pt x="688396" y="770697"/>
                  <a:pt x="688396" y="770697"/>
                  <a:pt x="709881" y="792136"/>
                </a:cubicBezTo>
                <a:cubicBezTo>
                  <a:pt x="-45530" y="1588774"/>
                  <a:pt x="-57562" y="2830467"/>
                  <a:pt x="673786" y="3641684"/>
                </a:cubicBezTo>
                <a:lnTo>
                  <a:pt x="652301" y="3663122"/>
                </a:lnTo>
                <a:cubicBezTo>
                  <a:pt x="-90219" y="2839900"/>
                  <a:pt x="-78188" y="1579341"/>
                  <a:pt x="688396" y="770697"/>
                </a:cubicBezTo>
                <a:close/>
                <a:moveTo>
                  <a:pt x="3906837" y="740534"/>
                </a:moveTo>
                <a:cubicBezTo>
                  <a:pt x="4684981" y="1604002"/>
                  <a:pt x="4672112" y="2926213"/>
                  <a:pt x="3869087" y="3774247"/>
                </a:cubicBezTo>
                <a:cubicBezTo>
                  <a:pt x="3869087" y="3774247"/>
                  <a:pt x="3869087" y="3774247"/>
                  <a:pt x="3846781" y="3751095"/>
                </a:cubicBezTo>
                <a:cubicBezTo>
                  <a:pt x="4637795" y="2915924"/>
                  <a:pt x="4649806" y="1613434"/>
                  <a:pt x="3884530" y="762828"/>
                </a:cubicBezTo>
                <a:close/>
                <a:moveTo>
                  <a:pt x="3731695" y="708785"/>
                </a:moveTo>
                <a:cubicBezTo>
                  <a:pt x="3738556" y="714787"/>
                  <a:pt x="3745416" y="721645"/>
                  <a:pt x="3751419" y="728504"/>
                </a:cubicBezTo>
                <a:cubicBezTo>
                  <a:pt x="4578966" y="1554979"/>
                  <a:pt x="4584969" y="2892430"/>
                  <a:pt x="3769428" y="3726622"/>
                </a:cubicBezTo>
                <a:cubicBezTo>
                  <a:pt x="3769428" y="3726622"/>
                  <a:pt x="3769428" y="3726622"/>
                  <a:pt x="3747989" y="3705188"/>
                </a:cubicBezTo>
                <a:cubicBezTo>
                  <a:pt x="4551524" y="2882999"/>
                  <a:pt x="4545521" y="1565267"/>
                  <a:pt x="3729980" y="749937"/>
                </a:cubicBezTo>
                <a:cubicBezTo>
                  <a:pt x="3723977" y="743079"/>
                  <a:pt x="3717117" y="736219"/>
                  <a:pt x="3710256" y="730218"/>
                </a:cubicBezTo>
                <a:close/>
                <a:moveTo>
                  <a:pt x="3783450" y="681798"/>
                </a:moveTo>
                <a:cubicBezTo>
                  <a:pt x="3896281" y="793028"/>
                  <a:pt x="3997915" y="917095"/>
                  <a:pt x="4084906" y="1050571"/>
                </a:cubicBezTo>
                <a:cubicBezTo>
                  <a:pt x="4084906" y="1050571"/>
                  <a:pt x="4084906" y="1050571"/>
                  <a:pt x="4058206" y="1065972"/>
                </a:cubicBezTo>
                <a:cubicBezTo>
                  <a:pt x="3972076" y="935062"/>
                  <a:pt x="3873026" y="812708"/>
                  <a:pt x="3761056" y="703188"/>
                </a:cubicBezTo>
                <a:cubicBezTo>
                  <a:pt x="3761056" y="703188"/>
                  <a:pt x="3761056" y="703188"/>
                  <a:pt x="3783450" y="681798"/>
                </a:cubicBezTo>
                <a:close/>
                <a:moveTo>
                  <a:pt x="638506" y="673859"/>
                </a:moveTo>
                <a:cubicBezTo>
                  <a:pt x="638506" y="673859"/>
                  <a:pt x="638506" y="673859"/>
                  <a:pt x="660840" y="696151"/>
                </a:cubicBezTo>
                <a:cubicBezTo>
                  <a:pt x="-183587" y="1558683"/>
                  <a:pt x="-177574" y="2941649"/>
                  <a:pt x="678880" y="3796464"/>
                </a:cubicBezTo>
                <a:cubicBezTo>
                  <a:pt x="685752" y="3803324"/>
                  <a:pt x="693484" y="3810183"/>
                  <a:pt x="700356" y="3817042"/>
                </a:cubicBezTo>
                <a:lnTo>
                  <a:pt x="678021" y="3839334"/>
                </a:lnTo>
                <a:cubicBezTo>
                  <a:pt x="670290" y="3832475"/>
                  <a:pt x="663417" y="3825616"/>
                  <a:pt x="656545" y="3818757"/>
                </a:cubicBezTo>
                <a:cubicBezTo>
                  <a:pt x="-212794" y="2951080"/>
                  <a:pt x="-218807" y="1548394"/>
                  <a:pt x="638506" y="673859"/>
                </a:cubicBezTo>
                <a:close/>
                <a:moveTo>
                  <a:pt x="1111908" y="424623"/>
                </a:moveTo>
                <a:cubicBezTo>
                  <a:pt x="1111908" y="424623"/>
                  <a:pt x="1111908" y="424623"/>
                  <a:pt x="1127394" y="451154"/>
                </a:cubicBezTo>
                <a:cubicBezTo>
                  <a:pt x="1000062" y="529890"/>
                  <a:pt x="880474" y="623176"/>
                  <a:pt x="769489" y="731010"/>
                </a:cubicBezTo>
                <a:lnTo>
                  <a:pt x="747981" y="709615"/>
                </a:lnTo>
                <a:cubicBezTo>
                  <a:pt x="860686" y="600068"/>
                  <a:pt x="982855" y="505071"/>
                  <a:pt x="1111908" y="424623"/>
                </a:cubicBezTo>
                <a:close/>
                <a:moveTo>
                  <a:pt x="3286678" y="375410"/>
                </a:moveTo>
                <a:cubicBezTo>
                  <a:pt x="3421256" y="451131"/>
                  <a:pt x="3549833" y="543202"/>
                  <a:pt x="3668981" y="650761"/>
                </a:cubicBezTo>
                <a:cubicBezTo>
                  <a:pt x="3668981" y="650761"/>
                  <a:pt x="3668981" y="650761"/>
                  <a:pt x="3647552" y="672272"/>
                </a:cubicBezTo>
                <a:cubicBezTo>
                  <a:pt x="3530118" y="566434"/>
                  <a:pt x="3404112" y="476085"/>
                  <a:pt x="3272106" y="401223"/>
                </a:cubicBezTo>
                <a:cubicBezTo>
                  <a:pt x="3272106" y="401223"/>
                  <a:pt x="3272106" y="401223"/>
                  <a:pt x="3286678" y="375410"/>
                </a:cubicBezTo>
                <a:close/>
                <a:moveTo>
                  <a:pt x="3460563" y="359534"/>
                </a:moveTo>
                <a:cubicBezTo>
                  <a:pt x="3589915" y="442571"/>
                  <a:pt x="3711558" y="541016"/>
                  <a:pt x="3824634" y="654014"/>
                </a:cubicBezTo>
                <a:cubicBezTo>
                  <a:pt x="3831487" y="660863"/>
                  <a:pt x="3838340" y="667711"/>
                  <a:pt x="3845193" y="675415"/>
                </a:cubicBezTo>
                <a:lnTo>
                  <a:pt x="3822921" y="697672"/>
                </a:lnTo>
                <a:cubicBezTo>
                  <a:pt x="3816068" y="690824"/>
                  <a:pt x="3809214" y="683119"/>
                  <a:pt x="3802361" y="676271"/>
                </a:cubicBezTo>
                <a:cubicBezTo>
                  <a:pt x="3690998" y="564985"/>
                  <a:pt x="3571926" y="469108"/>
                  <a:pt x="3445143" y="386928"/>
                </a:cubicBezTo>
                <a:cubicBezTo>
                  <a:pt x="3445143" y="386928"/>
                  <a:pt x="3445143" y="386928"/>
                  <a:pt x="3460563" y="359534"/>
                </a:cubicBezTo>
                <a:close/>
                <a:moveTo>
                  <a:pt x="3337635" y="340486"/>
                </a:moveTo>
                <a:cubicBezTo>
                  <a:pt x="3475036" y="420175"/>
                  <a:pt x="3602990" y="513576"/>
                  <a:pt x="3719781" y="620688"/>
                </a:cubicBezTo>
                <a:cubicBezTo>
                  <a:pt x="3719781" y="620688"/>
                  <a:pt x="3719781" y="620688"/>
                  <a:pt x="3698312" y="642110"/>
                </a:cubicBezTo>
                <a:cubicBezTo>
                  <a:pt x="3583239" y="537569"/>
                  <a:pt x="3457002" y="445025"/>
                  <a:pt x="3321318" y="367048"/>
                </a:cubicBezTo>
                <a:close/>
                <a:moveTo>
                  <a:pt x="1106352" y="305560"/>
                </a:moveTo>
                <a:cubicBezTo>
                  <a:pt x="1106352" y="305560"/>
                  <a:pt x="1106352" y="305560"/>
                  <a:pt x="1122631" y="332954"/>
                </a:cubicBezTo>
                <a:cubicBezTo>
                  <a:pt x="981259" y="415995"/>
                  <a:pt x="847598" y="516157"/>
                  <a:pt x="724220" y="632585"/>
                </a:cubicBezTo>
                <a:lnTo>
                  <a:pt x="701943" y="610326"/>
                </a:lnTo>
                <a:cubicBezTo>
                  <a:pt x="827035" y="491330"/>
                  <a:pt x="963266" y="390312"/>
                  <a:pt x="1106352" y="305560"/>
                </a:cubicBezTo>
                <a:close/>
                <a:moveTo>
                  <a:pt x="1607027" y="199198"/>
                </a:moveTo>
                <a:cubicBezTo>
                  <a:pt x="1607027" y="199198"/>
                  <a:pt x="1607027" y="199198"/>
                  <a:pt x="1614756" y="228296"/>
                </a:cubicBezTo>
                <a:cubicBezTo>
                  <a:pt x="1471351" y="272799"/>
                  <a:pt x="1332241" y="331849"/>
                  <a:pt x="1200000" y="407161"/>
                </a:cubicBezTo>
                <a:lnTo>
                  <a:pt x="1184543" y="381486"/>
                </a:lnTo>
                <a:cubicBezTo>
                  <a:pt x="1319360" y="304463"/>
                  <a:pt x="1461047" y="243700"/>
                  <a:pt x="1607027" y="199198"/>
                </a:cubicBezTo>
                <a:close/>
                <a:moveTo>
                  <a:pt x="2775019" y="170623"/>
                </a:moveTo>
                <a:cubicBezTo>
                  <a:pt x="2924619" y="209385"/>
                  <a:pt x="3071639" y="264513"/>
                  <a:pt x="3211781" y="336008"/>
                </a:cubicBezTo>
                <a:cubicBezTo>
                  <a:pt x="3211781" y="336008"/>
                  <a:pt x="3211781" y="336008"/>
                  <a:pt x="3196305" y="362710"/>
                </a:cubicBezTo>
                <a:cubicBezTo>
                  <a:pt x="3058743" y="292078"/>
                  <a:pt x="2914302" y="237810"/>
                  <a:pt x="2767281" y="199910"/>
                </a:cubicBezTo>
                <a:close/>
                <a:moveTo>
                  <a:pt x="2822612" y="124584"/>
                </a:moveTo>
                <a:cubicBezTo>
                  <a:pt x="2975875" y="167325"/>
                  <a:pt x="3123144" y="225452"/>
                  <a:pt x="3260994" y="298111"/>
                </a:cubicBezTo>
                <a:cubicBezTo>
                  <a:pt x="3260994" y="298111"/>
                  <a:pt x="3260994" y="298111"/>
                  <a:pt x="3244726" y="324610"/>
                </a:cubicBezTo>
                <a:cubicBezTo>
                  <a:pt x="3109444" y="253661"/>
                  <a:pt x="2965600" y="196389"/>
                  <a:pt x="2814906" y="154503"/>
                </a:cubicBezTo>
                <a:close/>
                <a:moveTo>
                  <a:pt x="2924254" y="105534"/>
                </a:moveTo>
                <a:cubicBezTo>
                  <a:pt x="3083515" y="156311"/>
                  <a:pt x="3238471" y="225161"/>
                  <a:pt x="3384819" y="312945"/>
                </a:cubicBezTo>
                <a:cubicBezTo>
                  <a:pt x="3384819" y="312945"/>
                  <a:pt x="3384819" y="312945"/>
                  <a:pt x="3369324" y="340485"/>
                </a:cubicBezTo>
                <a:cubicBezTo>
                  <a:pt x="3224698" y="254422"/>
                  <a:pt x="3072324" y="186433"/>
                  <a:pt x="2916506" y="136517"/>
                </a:cubicBezTo>
                <a:cubicBezTo>
                  <a:pt x="2916506" y="136517"/>
                  <a:pt x="2916506" y="136517"/>
                  <a:pt x="2924254" y="105534"/>
                </a:cubicBezTo>
                <a:close/>
                <a:moveTo>
                  <a:pt x="2144981" y="105534"/>
                </a:moveTo>
                <a:cubicBezTo>
                  <a:pt x="2144981" y="105534"/>
                  <a:pt x="2144981" y="105534"/>
                  <a:pt x="2144981" y="135490"/>
                </a:cubicBezTo>
                <a:cubicBezTo>
                  <a:pt x="1993727" y="142337"/>
                  <a:pt x="1842472" y="165445"/>
                  <a:pt x="1695515" y="203959"/>
                </a:cubicBezTo>
                <a:lnTo>
                  <a:pt x="1687781" y="174860"/>
                </a:lnTo>
                <a:cubicBezTo>
                  <a:pt x="1837316" y="135490"/>
                  <a:pt x="1991148" y="112382"/>
                  <a:pt x="2144981" y="105534"/>
                </a:cubicBezTo>
                <a:close/>
                <a:moveTo>
                  <a:pt x="2230706" y="103214"/>
                </a:moveTo>
                <a:cubicBezTo>
                  <a:pt x="2385836" y="102360"/>
                  <a:pt x="2540110" y="118601"/>
                  <a:pt x="2692669" y="151085"/>
                </a:cubicBezTo>
                <a:cubicBezTo>
                  <a:pt x="2692669" y="151085"/>
                  <a:pt x="2692669" y="151085"/>
                  <a:pt x="2684098" y="180148"/>
                </a:cubicBezTo>
                <a:cubicBezTo>
                  <a:pt x="2534967" y="148519"/>
                  <a:pt x="2382408" y="132278"/>
                  <a:pt x="2230706" y="133133"/>
                </a:cubicBezTo>
                <a:cubicBezTo>
                  <a:pt x="2230706" y="133133"/>
                  <a:pt x="2230706" y="133133"/>
                  <a:pt x="2230706" y="103214"/>
                </a:cubicBezTo>
                <a:close/>
                <a:moveTo>
                  <a:pt x="1660131" y="75373"/>
                </a:moveTo>
                <a:cubicBezTo>
                  <a:pt x="1660131" y="75373"/>
                  <a:pt x="1660131" y="75373"/>
                  <a:pt x="1668731" y="106111"/>
                </a:cubicBezTo>
                <a:cubicBezTo>
                  <a:pt x="1507048" y="148803"/>
                  <a:pt x="1350526" y="210279"/>
                  <a:pt x="1200023" y="289686"/>
                </a:cubicBezTo>
                <a:cubicBezTo>
                  <a:pt x="1200023" y="289686"/>
                  <a:pt x="1200023" y="289686"/>
                  <a:pt x="1184543" y="262362"/>
                </a:cubicBezTo>
                <a:cubicBezTo>
                  <a:pt x="1336765" y="181248"/>
                  <a:pt x="1496728" y="118919"/>
                  <a:pt x="1660131" y="75373"/>
                </a:cubicBezTo>
                <a:close/>
                <a:moveTo>
                  <a:pt x="2178318" y="48385"/>
                </a:moveTo>
                <a:cubicBezTo>
                  <a:pt x="2178318" y="48385"/>
                  <a:pt x="2178318" y="48385"/>
                  <a:pt x="2178318" y="79242"/>
                </a:cubicBezTo>
                <a:cubicBezTo>
                  <a:pt x="1052026" y="110099"/>
                  <a:pt x="141205" y="1002372"/>
                  <a:pt x="81972" y="2120072"/>
                </a:cubicBezTo>
                <a:lnTo>
                  <a:pt x="51068" y="2120072"/>
                </a:lnTo>
                <a:cubicBezTo>
                  <a:pt x="110301" y="985229"/>
                  <a:pt x="1034857" y="79242"/>
                  <a:pt x="2178318" y="48385"/>
                </a:cubicBezTo>
                <a:close/>
                <a:moveTo>
                  <a:pt x="2265631" y="46797"/>
                </a:moveTo>
                <a:cubicBezTo>
                  <a:pt x="2427946" y="48512"/>
                  <a:pt x="2585109" y="68229"/>
                  <a:pt x="2737119" y="102520"/>
                </a:cubicBezTo>
                <a:cubicBezTo>
                  <a:pt x="2737119" y="102520"/>
                  <a:pt x="2737119" y="102520"/>
                  <a:pt x="2729389" y="132522"/>
                </a:cubicBezTo>
                <a:cubicBezTo>
                  <a:pt x="2579956" y="98232"/>
                  <a:pt x="2424511" y="79373"/>
                  <a:pt x="2265631" y="77660"/>
                </a:cubicBezTo>
                <a:close/>
                <a:moveTo>
                  <a:pt x="2340243" y="759"/>
                </a:moveTo>
                <a:cubicBezTo>
                  <a:pt x="2508078" y="8462"/>
                  <a:pt x="2675913" y="34990"/>
                  <a:pt x="2840306" y="79490"/>
                </a:cubicBezTo>
                <a:cubicBezTo>
                  <a:pt x="2840306" y="79490"/>
                  <a:pt x="2840306" y="79490"/>
                  <a:pt x="2831699" y="110298"/>
                </a:cubicBezTo>
                <a:cubicBezTo>
                  <a:pt x="2670749" y="65798"/>
                  <a:pt x="2505496" y="40125"/>
                  <a:pt x="2340243" y="32423"/>
                </a:cubicBezTo>
                <a:close/>
                <a:moveTo>
                  <a:pt x="2251343" y="29"/>
                </a:moveTo>
                <a:cubicBezTo>
                  <a:pt x="2251343" y="29"/>
                  <a:pt x="2251343" y="29"/>
                  <a:pt x="2251343" y="31748"/>
                </a:cubicBezTo>
                <a:cubicBezTo>
                  <a:pt x="2084785" y="30891"/>
                  <a:pt x="1918227" y="48893"/>
                  <a:pt x="1754245" y="84897"/>
                </a:cubicBezTo>
                <a:lnTo>
                  <a:pt x="1746518" y="54894"/>
                </a:lnTo>
                <a:cubicBezTo>
                  <a:pt x="1912217" y="17175"/>
                  <a:pt x="2082209" y="-828"/>
                  <a:pt x="2251343" y="29"/>
                </a:cubicBez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6" name="Freeform 28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328420" y="693420"/>
            <a:ext cx="5464175" cy="5615940"/>
          </a:xfrm>
          <a:custGeom>
            <a:avLst/>
            <a:gdLst>
              <a:gd name="T0" fmla="*/ 6299 w 6485"/>
              <a:gd name="T1" fmla="*/ 2239 h 6538"/>
              <a:gd name="T2" fmla="*/ 5932 w 6485"/>
              <a:gd name="T3" fmla="*/ 1646 h 6538"/>
              <a:gd name="T4" fmla="*/ 6017 w 6485"/>
              <a:gd name="T5" fmla="*/ 1415 h 6538"/>
              <a:gd name="T6" fmla="*/ 4713 w 6485"/>
              <a:gd name="T7" fmla="*/ 259 h 6538"/>
              <a:gd name="T8" fmla="*/ 4463 w 6485"/>
              <a:gd name="T9" fmla="*/ 293 h 6538"/>
              <a:gd name="T10" fmla="*/ 3639 w 6485"/>
              <a:gd name="T11" fmla="*/ 176 h 6538"/>
              <a:gd name="T12" fmla="*/ 3484 w 6485"/>
              <a:gd name="T13" fmla="*/ 0 h 6538"/>
              <a:gd name="T14" fmla="*/ 2935 w 6485"/>
              <a:gd name="T15" fmla="*/ 44 h 6538"/>
              <a:gd name="T16" fmla="*/ 2844 w 6485"/>
              <a:gd name="T17" fmla="*/ 189 h 6538"/>
              <a:gd name="T18" fmla="*/ 1726 w 6485"/>
              <a:gd name="T19" fmla="*/ 559 h 6538"/>
              <a:gd name="T20" fmla="*/ 1476 w 6485"/>
              <a:gd name="T21" fmla="*/ 540 h 6538"/>
              <a:gd name="T22" fmla="*/ 745 w 6485"/>
              <a:gd name="T23" fmla="*/ 1334 h 6538"/>
              <a:gd name="T24" fmla="*/ 216 w 6485"/>
              <a:gd name="T25" fmla="*/ 3234 h 6538"/>
              <a:gd name="T26" fmla="*/ 133 w 6485"/>
              <a:gd name="T27" fmla="*/ 3323 h 6538"/>
              <a:gd name="T28" fmla="*/ 11 w 6485"/>
              <a:gd name="T29" fmla="*/ 3541 h 6538"/>
              <a:gd name="T30" fmla="*/ 648 w 6485"/>
              <a:gd name="T31" fmla="*/ 5162 h 6538"/>
              <a:gd name="T32" fmla="*/ 901 w 6485"/>
              <a:gd name="T33" fmla="*/ 5169 h 6538"/>
              <a:gd name="T34" fmla="*/ 1555 w 6485"/>
              <a:gd name="T35" fmla="*/ 5875 h 6538"/>
              <a:gd name="T36" fmla="*/ 1663 w 6485"/>
              <a:gd name="T37" fmla="*/ 6100 h 6538"/>
              <a:gd name="T38" fmla="*/ 3356 w 6485"/>
              <a:gd name="T39" fmla="*/ 6508 h 6538"/>
              <a:gd name="T40" fmla="*/ 3506 w 6485"/>
              <a:gd name="T41" fmla="*/ 6305 h 6538"/>
              <a:gd name="T42" fmla="*/ 3969 w 6485"/>
              <a:gd name="T43" fmla="*/ 6348 h 6538"/>
              <a:gd name="T44" fmla="*/ 4514 w 6485"/>
              <a:gd name="T45" fmla="*/ 6252 h 6538"/>
              <a:gd name="T46" fmla="*/ 4630 w 6485"/>
              <a:gd name="T47" fmla="*/ 6028 h 6538"/>
              <a:gd name="T48" fmla="*/ 4938 w 6485"/>
              <a:gd name="T49" fmla="*/ 5836 h 6538"/>
              <a:gd name="T50" fmla="*/ 5136 w 6485"/>
              <a:gd name="T51" fmla="*/ 5902 h 6538"/>
              <a:gd name="T52" fmla="*/ 5934 w 6485"/>
              <a:gd name="T53" fmla="*/ 5172 h 6538"/>
              <a:gd name="T54" fmla="*/ 5922 w 6485"/>
              <a:gd name="T55" fmla="*/ 4921 h 6538"/>
              <a:gd name="T56" fmla="*/ 6207 w 6485"/>
              <a:gd name="T57" fmla="*/ 4234 h 6538"/>
              <a:gd name="T58" fmla="*/ 6437 w 6485"/>
              <a:gd name="T59" fmla="*/ 4150 h 6538"/>
              <a:gd name="T60" fmla="*/ 6485 w 6485"/>
              <a:gd name="T61" fmla="*/ 2408 h 6538"/>
              <a:gd name="T62" fmla="*/ 3311 w 6485"/>
              <a:gd name="T63" fmla="*/ 6153 h 6538"/>
              <a:gd name="T64" fmla="*/ 3311 w 6485"/>
              <a:gd name="T65" fmla="*/ 313 h 6538"/>
              <a:gd name="T66" fmla="*/ 3311 w 6485"/>
              <a:gd name="T67" fmla="*/ 6153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85" h="6538">
                <a:moveTo>
                  <a:pt x="6441" y="2328"/>
                </a:moveTo>
                <a:cubicBezTo>
                  <a:pt x="6299" y="2239"/>
                  <a:pt x="6299" y="2239"/>
                  <a:pt x="6299" y="2239"/>
                </a:cubicBezTo>
                <a:cubicBezTo>
                  <a:pt x="6269" y="2220"/>
                  <a:pt x="6235" y="2220"/>
                  <a:pt x="6207" y="2234"/>
                </a:cubicBezTo>
                <a:cubicBezTo>
                  <a:pt x="6136" y="2027"/>
                  <a:pt x="6043" y="1830"/>
                  <a:pt x="5932" y="1646"/>
                </a:cubicBezTo>
                <a:cubicBezTo>
                  <a:pt x="5959" y="1634"/>
                  <a:pt x="5982" y="1610"/>
                  <a:pt x="5988" y="1576"/>
                </a:cubicBezTo>
                <a:cubicBezTo>
                  <a:pt x="6017" y="1415"/>
                  <a:pt x="6017" y="1415"/>
                  <a:pt x="6017" y="1415"/>
                </a:cubicBezTo>
                <a:cubicBezTo>
                  <a:pt x="6023" y="1382"/>
                  <a:pt x="6010" y="1348"/>
                  <a:pt x="5984" y="1326"/>
                </a:cubicBezTo>
                <a:cubicBezTo>
                  <a:pt x="4713" y="259"/>
                  <a:pt x="4713" y="259"/>
                  <a:pt x="4713" y="259"/>
                </a:cubicBezTo>
                <a:cubicBezTo>
                  <a:pt x="4688" y="238"/>
                  <a:pt x="4654" y="231"/>
                  <a:pt x="4623" y="241"/>
                </a:cubicBezTo>
                <a:cubicBezTo>
                  <a:pt x="4463" y="293"/>
                  <a:pt x="4463" y="293"/>
                  <a:pt x="4463" y="293"/>
                </a:cubicBezTo>
                <a:cubicBezTo>
                  <a:pt x="4430" y="304"/>
                  <a:pt x="4408" y="330"/>
                  <a:pt x="4401" y="361"/>
                </a:cubicBezTo>
                <a:cubicBezTo>
                  <a:pt x="4160" y="268"/>
                  <a:pt x="3905" y="205"/>
                  <a:pt x="3639" y="176"/>
                </a:cubicBezTo>
                <a:cubicBezTo>
                  <a:pt x="3566" y="48"/>
                  <a:pt x="3566" y="48"/>
                  <a:pt x="3566" y="48"/>
                </a:cubicBezTo>
                <a:cubicBezTo>
                  <a:pt x="3549" y="18"/>
                  <a:pt x="3518" y="0"/>
                  <a:pt x="3484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2982" y="0"/>
                  <a:pt x="2952" y="17"/>
                  <a:pt x="2935" y="44"/>
                </a:cubicBezTo>
                <a:cubicBezTo>
                  <a:pt x="2846" y="186"/>
                  <a:pt x="2846" y="186"/>
                  <a:pt x="2846" y="186"/>
                </a:cubicBezTo>
                <a:cubicBezTo>
                  <a:pt x="2845" y="187"/>
                  <a:pt x="2845" y="188"/>
                  <a:pt x="2844" y="189"/>
                </a:cubicBezTo>
                <a:cubicBezTo>
                  <a:pt x="2451" y="246"/>
                  <a:pt x="2081" y="378"/>
                  <a:pt x="1751" y="570"/>
                </a:cubicBezTo>
                <a:cubicBezTo>
                  <a:pt x="1743" y="565"/>
                  <a:pt x="1735" y="561"/>
                  <a:pt x="1726" y="559"/>
                </a:cubicBezTo>
                <a:cubicBezTo>
                  <a:pt x="1568" y="516"/>
                  <a:pt x="1568" y="516"/>
                  <a:pt x="1568" y="516"/>
                </a:cubicBezTo>
                <a:cubicBezTo>
                  <a:pt x="1535" y="507"/>
                  <a:pt x="1500" y="516"/>
                  <a:pt x="1476" y="540"/>
                </a:cubicBezTo>
                <a:cubicBezTo>
                  <a:pt x="770" y="1246"/>
                  <a:pt x="770" y="1246"/>
                  <a:pt x="770" y="1246"/>
                </a:cubicBezTo>
                <a:cubicBezTo>
                  <a:pt x="747" y="1269"/>
                  <a:pt x="738" y="1303"/>
                  <a:pt x="745" y="1334"/>
                </a:cubicBezTo>
                <a:cubicBezTo>
                  <a:pt x="775" y="1466"/>
                  <a:pt x="775" y="1466"/>
                  <a:pt x="775" y="1466"/>
                </a:cubicBezTo>
                <a:cubicBezTo>
                  <a:pt x="423" y="1966"/>
                  <a:pt x="216" y="2576"/>
                  <a:pt x="216" y="3234"/>
                </a:cubicBezTo>
                <a:cubicBezTo>
                  <a:pt x="216" y="3253"/>
                  <a:pt x="217" y="3272"/>
                  <a:pt x="217" y="3291"/>
                </a:cubicBezTo>
                <a:cubicBezTo>
                  <a:pt x="187" y="3287"/>
                  <a:pt x="156" y="3297"/>
                  <a:pt x="133" y="3323"/>
                </a:cubicBezTo>
                <a:cubicBezTo>
                  <a:pt x="28" y="3448"/>
                  <a:pt x="28" y="3448"/>
                  <a:pt x="28" y="3448"/>
                </a:cubicBezTo>
                <a:cubicBezTo>
                  <a:pt x="6" y="3474"/>
                  <a:pt x="0" y="3509"/>
                  <a:pt x="11" y="3541"/>
                </a:cubicBezTo>
                <a:cubicBezTo>
                  <a:pt x="579" y="5101"/>
                  <a:pt x="579" y="5101"/>
                  <a:pt x="579" y="5101"/>
                </a:cubicBezTo>
                <a:cubicBezTo>
                  <a:pt x="590" y="5132"/>
                  <a:pt x="616" y="5155"/>
                  <a:pt x="648" y="5162"/>
                </a:cubicBezTo>
                <a:cubicBezTo>
                  <a:pt x="812" y="5197"/>
                  <a:pt x="812" y="5197"/>
                  <a:pt x="812" y="5197"/>
                </a:cubicBezTo>
                <a:cubicBezTo>
                  <a:pt x="847" y="5204"/>
                  <a:pt x="879" y="5192"/>
                  <a:pt x="901" y="5169"/>
                </a:cubicBezTo>
                <a:cubicBezTo>
                  <a:pt x="1093" y="5407"/>
                  <a:pt x="1321" y="5616"/>
                  <a:pt x="1576" y="5788"/>
                </a:cubicBezTo>
                <a:cubicBezTo>
                  <a:pt x="1556" y="5810"/>
                  <a:pt x="1546" y="5842"/>
                  <a:pt x="1555" y="5875"/>
                </a:cubicBezTo>
                <a:cubicBezTo>
                  <a:pt x="1596" y="6033"/>
                  <a:pt x="1596" y="6033"/>
                  <a:pt x="1596" y="6033"/>
                </a:cubicBezTo>
                <a:cubicBezTo>
                  <a:pt x="1605" y="6065"/>
                  <a:pt x="1630" y="6091"/>
                  <a:pt x="1663" y="6100"/>
                </a:cubicBezTo>
                <a:cubicBezTo>
                  <a:pt x="3267" y="6530"/>
                  <a:pt x="3267" y="6530"/>
                  <a:pt x="3267" y="6530"/>
                </a:cubicBezTo>
                <a:cubicBezTo>
                  <a:pt x="3298" y="6538"/>
                  <a:pt x="3332" y="6530"/>
                  <a:pt x="3356" y="6508"/>
                </a:cubicBezTo>
                <a:cubicBezTo>
                  <a:pt x="3478" y="6394"/>
                  <a:pt x="3478" y="6394"/>
                  <a:pt x="3478" y="6394"/>
                </a:cubicBezTo>
                <a:cubicBezTo>
                  <a:pt x="3505" y="6369"/>
                  <a:pt x="3513" y="6335"/>
                  <a:pt x="3506" y="6305"/>
                </a:cubicBezTo>
                <a:cubicBezTo>
                  <a:pt x="3633" y="6296"/>
                  <a:pt x="3757" y="6280"/>
                  <a:pt x="3878" y="6256"/>
                </a:cubicBezTo>
                <a:cubicBezTo>
                  <a:pt x="3969" y="6348"/>
                  <a:pt x="3969" y="6348"/>
                  <a:pt x="3969" y="6348"/>
                </a:cubicBezTo>
                <a:cubicBezTo>
                  <a:pt x="3993" y="6373"/>
                  <a:pt x="4028" y="6382"/>
                  <a:pt x="4061" y="6373"/>
                </a:cubicBezTo>
                <a:cubicBezTo>
                  <a:pt x="4514" y="6252"/>
                  <a:pt x="4514" y="6252"/>
                  <a:pt x="4514" y="6252"/>
                </a:cubicBezTo>
                <a:cubicBezTo>
                  <a:pt x="4546" y="6243"/>
                  <a:pt x="4571" y="6219"/>
                  <a:pt x="4580" y="6188"/>
                </a:cubicBezTo>
                <a:cubicBezTo>
                  <a:pt x="4630" y="6028"/>
                  <a:pt x="4630" y="6028"/>
                  <a:pt x="4630" y="6028"/>
                </a:cubicBezTo>
                <a:cubicBezTo>
                  <a:pt x="4632" y="6021"/>
                  <a:pt x="4633" y="6013"/>
                  <a:pt x="4634" y="6006"/>
                </a:cubicBezTo>
                <a:cubicBezTo>
                  <a:pt x="4739" y="5955"/>
                  <a:pt x="4840" y="5898"/>
                  <a:pt x="4938" y="5836"/>
                </a:cubicBezTo>
                <a:cubicBezTo>
                  <a:pt x="4949" y="5847"/>
                  <a:pt x="4963" y="5855"/>
                  <a:pt x="4979" y="5860"/>
                </a:cubicBezTo>
                <a:cubicBezTo>
                  <a:pt x="5136" y="5902"/>
                  <a:pt x="5136" y="5902"/>
                  <a:pt x="5136" y="5902"/>
                </a:cubicBezTo>
                <a:cubicBezTo>
                  <a:pt x="5169" y="5911"/>
                  <a:pt x="5204" y="5902"/>
                  <a:pt x="5228" y="5878"/>
                </a:cubicBezTo>
                <a:cubicBezTo>
                  <a:pt x="5934" y="5172"/>
                  <a:pt x="5934" y="5172"/>
                  <a:pt x="5934" y="5172"/>
                </a:cubicBezTo>
                <a:cubicBezTo>
                  <a:pt x="5957" y="5149"/>
                  <a:pt x="5967" y="5116"/>
                  <a:pt x="5960" y="5084"/>
                </a:cubicBezTo>
                <a:cubicBezTo>
                  <a:pt x="5922" y="4921"/>
                  <a:pt x="5922" y="4921"/>
                  <a:pt x="5922" y="4921"/>
                </a:cubicBezTo>
                <a:cubicBezTo>
                  <a:pt x="5918" y="4903"/>
                  <a:pt x="5910" y="4888"/>
                  <a:pt x="5898" y="4876"/>
                </a:cubicBezTo>
                <a:cubicBezTo>
                  <a:pt x="6024" y="4676"/>
                  <a:pt x="6129" y="4461"/>
                  <a:pt x="6207" y="4234"/>
                </a:cubicBezTo>
                <a:cubicBezTo>
                  <a:pt x="6233" y="4247"/>
                  <a:pt x="6266" y="4248"/>
                  <a:pt x="6296" y="4231"/>
                </a:cubicBezTo>
                <a:cubicBezTo>
                  <a:pt x="6437" y="4150"/>
                  <a:pt x="6437" y="4150"/>
                  <a:pt x="6437" y="4150"/>
                </a:cubicBezTo>
                <a:cubicBezTo>
                  <a:pt x="6467" y="4133"/>
                  <a:pt x="6485" y="4102"/>
                  <a:pt x="6485" y="4068"/>
                </a:cubicBezTo>
                <a:cubicBezTo>
                  <a:pt x="6485" y="2408"/>
                  <a:pt x="6485" y="2408"/>
                  <a:pt x="6485" y="2408"/>
                </a:cubicBezTo>
                <a:cubicBezTo>
                  <a:pt x="6485" y="2375"/>
                  <a:pt x="6468" y="2345"/>
                  <a:pt x="6441" y="2328"/>
                </a:cubicBezTo>
                <a:moveTo>
                  <a:pt x="3311" y="6153"/>
                </a:moveTo>
                <a:cubicBezTo>
                  <a:pt x="1699" y="6153"/>
                  <a:pt x="391" y="4846"/>
                  <a:pt x="391" y="3233"/>
                </a:cubicBezTo>
                <a:cubicBezTo>
                  <a:pt x="391" y="1621"/>
                  <a:pt x="1699" y="313"/>
                  <a:pt x="3311" y="313"/>
                </a:cubicBezTo>
                <a:cubicBezTo>
                  <a:pt x="4924" y="313"/>
                  <a:pt x="6231" y="1621"/>
                  <a:pt x="6231" y="3233"/>
                </a:cubicBezTo>
                <a:cubicBezTo>
                  <a:pt x="6231" y="4846"/>
                  <a:pt x="4924" y="6153"/>
                  <a:pt x="3311" y="6153"/>
                </a:cubicBezTo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9985" y="2027008"/>
            <a:ext cx="10761345" cy="2416587"/>
            <a:chOff x="953" y="1476"/>
            <a:chExt cx="16947" cy="3806"/>
          </a:xfrm>
        </p:grpSpPr>
        <p:sp>
          <p:nvSpPr>
            <p:cNvPr id="17" name="文本框 16"/>
            <p:cNvSpPr txBox="1"/>
            <p:nvPr/>
          </p:nvSpPr>
          <p:spPr>
            <a:xfrm>
              <a:off x="1514" y="1476"/>
              <a:ext cx="16386" cy="32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algn="l"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1600" y="3716"/>
              <a:ext cx="10703" cy="156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algn="r" defTabSz="685800" eaLnBrk="0" hangingPunct="0"/>
              <a:r>
                <a:rPr lang="zh-CN" sz="36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——光敏百灵鸟制作</a:t>
              </a:r>
            </a:p>
            <a:p>
              <a:pPr algn="r" defTabSz="685800" eaLnBrk="0" hangingPunct="0"/>
              <a:endParaRPr lang="zh-CN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53" y="2203"/>
              <a:ext cx="222" cy="2310"/>
              <a:chOff x="995161" y="2148012"/>
              <a:chExt cx="143789" cy="991717"/>
            </a:xfrm>
          </p:grpSpPr>
          <p:cxnSp>
            <p:nvCxnSpPr>
              <p:cNvPr id="24" name="直接连接符 23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1131178" y="2148012"/>
                <a:ext cx="7772" cy="991717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等腰三角形 24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984331" y="2575358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576070" y="4413885"/>
            <a:ext cx="478663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复旦大学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芯创讲师团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76070" y="4874260"/>
            <a:ext cx="65614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2024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11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月</a:t>
            </a:r>
            <a:r>
              <a:rPr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23 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" dur="20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ldLvl="0" animBg="1"/>
      <p:bldP spid="254" grpId="1" animBg="1"/>
      <p:bldP spid="255" grpId="0" bldLvl="0" animBg="1"/>
      <p:bldP spid="255" grpId="1" animBg="1"/>
      <p:bldP spid="256" grpId="0" bldLvl="0" animBg="1"/>
      <p:bldP spid="25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C05150-97EA-D0B2-8D81-B8A24C703E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51583" y="778320"/>
            <a:ext cx="3285490" cy="91973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请挑出两个标有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“103”的瓷片电容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8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4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2985770"/>
            <a:chOff x="1150" y="5311"/>
            <a:chExt cx="10277" cy="4702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4970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555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9917" cy="397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8040370" y="3284220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555集成电路引脚排列图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838655" y="553367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485900" y="552704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5370" y="709930"/>
            <a:ext cx="485076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请挑出标有“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NE555P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”的芯片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672" y="4345585"/>
            <a:ext cx="1853565" cy="1188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550" y="1038225"/>
            <a:ext cx="272542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239260"/>
            <a:ext cx="2338705" cy="12446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713810" y="3669665"/>
            <a:ext cx="3766912" cy="2592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4188857" y="3761279"/>
            <a:ext cx="1663700" cy="760836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4047252" y="5103140"/>
            <a:ext cx="1805305" cy="106426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FA860F1-7024-1913-15F1-76FE0A39C6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2" y="3804746"/>
            <a:ext cx="3570050" cy="237408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AADF1F-FFA6-EF94-D897-0AD5ADC4D7A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9486" y="4214364"/>
            <a:ext cx="1930529" cy="14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个三极管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个二极管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个电阻</a:t>
            </a:r>
            <a:endParaRPr lang="zh-CN" sz="20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747286" y="580609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585" y="4236741"/>
            <a:ext cx="201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1303602" y="2814095"/>
            <a:ext cx="1385548" cy="1188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092FE9-232E-DC32-B4FB-1B6123E74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290" y="2604971"/>
            <a:ext cx="2019582" cy="16480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F2F08D-7A4B-D5FB-00D4-972AB046014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6616" y="4343584"/>
            <a:ext cx="239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集成电路引脚排列图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3CCAB-45DE-BDE6-561F-0C3D4AAB82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996" y="925829"/>
            <a:ext cx="3653277" cy="46824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179F-8605-73D7-F146-CB9F23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0E941C6-51B8-AE56-1C5B-FDB3817D2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35" y="925830"/>
            <a:ext cx="3766680" cy="482781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C8BBA4-E4B3-50C1-6A20-AC2E62175C5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44ECD6-6315-8F7E-6F7E-06520DBABCE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65C3DA-55A8-AED2-F4F6-B37472B833A6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D3A444C-1F17-1A89-7779-9F6A065423F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A8C56D-F809-652F-CC3B-F6EE0F99C77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C07272-AE0F-3166-072E-7F2EF138705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0124490-B431-32EE-E25F-FB45A05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51099C-4AA2-4C46-1C6D-1298680F13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97" t="9417" r="6100" b="7427"/>
          <a:stretch/>
        </p:blipFill>
        <p:spPr>
          <a:xfrm>
            <a:off x="5189740" y="1340832"/>
            <a:ext cx="2415540" cy="12642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D890E9-093F-60D4-FA0A-149E865719FA}"/>
              </a:ext>
            </a:extLst>
          </p:cNvPr>
          <p:cNvSpPr txBox="1"/>
          <p:nvPr/>
        </p:nvSpPr>
        <p:spPr>
          <a:xfrm>
            <a:off x="5651158" y="2663720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7AA57-099E-804F-8733-FF90D37FEFC7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E313EA-A615-B7B2-093F-F20A0D45045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8084" y="1433062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比较器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DE9EB2-02FC-0466-4344-0B6961D342D7}"/>
              </a:ext>
            </a:extLst>
          </p:cNvPr>
          <p:cNvSpPr/>
          <p:nvPr/>
        </p:nvSpPr>
        <p:spPr>
          <a:xfrm>
            <a:off x="2272142" y="1777686"/>
            <a:ext cx="793175" cy="995703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62E1FD-E7FA-DC11-DD56-A8D15184D16C}"/>
              </a:ext>
            </a:extLst>
          </p:cNvPr>
          <p:cNvSpPr/>
          <p:nvPr/>
        </p:nvSpPr>
        <p:spPr>
          <a:xfrm>
            <a:off x="2501976" y="4783937"/>
            <a:ext cx="793175" cy="952440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B85FFA-E1B6-F962-4190-1505EB07739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1976" y="4412428"/>
            <a:ext cx="83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DB5C003-47F4-24A4-407B-2BE7FA652A4D}"/>
              </a:ext>
            </a:extLst>
          </p:cNvPr>
          <p:cNvGraphicFramePr>
            <a:graphicFrameLocks noGrp="1"/>
          </p:cNvGraphicFramePr>
          <p:nvPr/>
        </p:nvGraphicFramePr>
        <p:xfrm>
          <a:off x="7771535" y="1265261"/>
          <a:ext cx="3179618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907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15837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输出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&gt;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1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baseline="-25000" dirty="0"/>
                        <a:t>P </a:t>
                      </a:r>
                      <a:r>
                        <a:rPr lang="en-US" altLang="zh-CN" sz="2600" dirty="0"/>
                        <a:t>&lt; 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V</a:t>
                      </a:r>
                      <a:r>
                        <a:rPr lang="en-US" altLang="zh-CN" sz="2600" kern="1200" baseline="-25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en-US" altLang="zh-CN" sz="2600" dirty="0"/>
                        <a:t>= 0</a:t>
                      </a:r>
                      <a:endParaRPr lang="zh-CN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E2B5777-4912-CBD1-8287-73A19C7A063A}"/>
              </a:ext>
            </a:extLst>
          </p:cNvPr>
          <p:cNvSpPr/>
          <p:nvPr/>
        </p:nvSpPr>
        <p:spPr>
          <a:xfrm>
            <a:off x="5023485" y="1003929"/>
            <a:ext cx="6073141" cy="214716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3DBF67-6953-5E43-37AF-C4291676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411" t="4980" b="3752"/>
          <a:stretch/>
        </p:blipFill>
        <p:spPr>
          <a:xfrm>
            <a:off x="5474485" y="4066035"/>
            <a:ext cx="1552640" cy="17016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D66107-243D-C4B1-946B-4A5B66E39481}"/>
              </a:ext>
            </a:extLst>
          </p:cNvPr>
          <p:cNvSpPr txBox="1"/>
          <p:nvPr/>
        </p:nvSpPr>
        <p:spPr>
          <a:xfrm>
            <a:off x="5416988" y="5687264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NPN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三极管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BCE7A-810F-3FD2-BAA1-3660E73775C9}"/>
              </a:ext>
            </a:extLst>
          </p:cNvPr>
          <p:cNvSpPr/>
          <p:nvPr/>
        </p:nvSpPr>
        <p:spPr>
          <a:xfrm>
            <a:off x="5001139" y="3969741"/>
            <a:ext cx="6073142" cy="2147169"/>
          </a:xfrm>
          <a:prstGeom prst="rect">
            <a:avLst/>
          </a:prstGeom>
          <a:noFill/>
          <a:ln w="28575" cmpd="sng">
            <a:solidFill>
              <a:srgbClr val="0070C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9FE587-B6E6-5B57-5771-FC5FA44320B9}"/>
              </a:ext>
            </a:extLst>
          </p:cNvPr>
          <p:cNvGraphicFramePr>
            <a:graphicFrameLocks noGrp="1"/>
          </p:cNvGraphicFramePr>
          <p:nvPr/>
        </p:nvGraphicFramePr>
        <p:xfrm>
          <a:off x="7343881" y="4262412"/>
          <a:ext cx="3584927" cy="1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63">
                  <a:extLst>
                    <a:ext uri="{9D8B030D-6E8A-4147-A177-3AD203B41FA5}">
                      <a16:colId xmlns:a16="http://schemas.microsoft.com/office/drawing/2014/main" val="66453369"/>
                    </a:ext>
                  </a:extLst>
                </a:gridCol>
                <a:gridCol w="2213264">
                  <a:extLst>
                    <a:ext uri="{9D8B030D-6E8A-4147-A177-3AD203B41FA5}">
                      <a16:colId xmlns:a16="http://schemas.microsoft.com/office/drawing/2014/main" val="1244091676"/>
                    </a:ext>
                  </a:extLst>
                </a:gridCol>
              </a:tblGrid>
              <a:tr h="4971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本实验中效果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966153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/>
                        <a:t>b = 1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导通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66369"/>
                  </a:ext>
                </a:extLst>
              </a:tr>
              <a:tr h="504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b = 0</a:t>
                      </a:r>
                      <a:endParaRPr lang="zh-CN" altLang="en-US" sz="2600" kern="1200" baseline="-25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/>
                        <a:t>c→e</a:t>
                      </a:r>
                      <a:r>
                        <a:rPr lang="en-US" altLang="zh-CN" sz="2600" dirty="0"/>
                        <a:t> </a:t>
                      </a:r>
                      <a:r>
                        <a:rPr lang="zh-CN" altLang="en-US" sz="2600" dirty="0"/>
                        <a:t>关断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71263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1169D38-5B6C-0812-8492-5FD323B4AEE9}"/>
              </a:ext>
            </a:extLst>
          </p:cNvPr>
          <p:cNvSpPr txBox="1"/>
          <p:nvPr/>
        </p:nvSpPr>
        <p:spPr>
          <a:xfrm>
            <a:off x="4793807" y="3399112"/>
            <a:ext cx="6532495" cy="369332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注：本实验中，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表示低电平，约为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0V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；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表示高电平，约为</a:t>
            </a:r>
            <a:r>
              <a:rPr lang="en-US" altLang="zh-CN" dirty="0">
                <a:solidFill>
                  <a:srgbClr val="4D4D4D"/>
                </a:solidFill>
                <a:latin typeface="+mn-ea"/>
              </a:rPr>
              <a:t>6V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2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3F3D6-7BB3-3DBF-AC64-DB42AB8EB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95C30-6843-28B9-68BA-EDE9343E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0" y="1157511"/>
            <a:ext cx="3653277" cy="4682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7E3AB7-40C2-14BB-F6F4-C7D550DB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91" y="1669180"/>
            <a:ext cx="2331319" cy="355462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A6EAF2-061F-77A7-926E-A9B504FE8F0A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F5F902-9B71-C457-E4A1-56EE6B6DA1A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555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1EBA389-BFDA-96F2-FC8A-02A5827E11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E6DD45-1808-F5BB-167E-C6CD334597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B95F42D-E81C-5F69-DC45-EA5B6716964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6264B8-2523-209C-93A2-E4270552855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B7F684-CA5A-848C-D012-F7A22387B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7F9195-6E03-12BF-7858-954B4545D563}"/>
              </a:ext>
            </a:extLst>
          </p:cNvPr>
          <p:cNvSpPr txBox="1"/>
          <p:nvPr/>
        </p:nvSpPr>
        <p:spPr>
          <a:xfrm>
            <a:off x="7927342" y="4645385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64E17C-9B4B-C617-40B3-70626110662F}"/>
              </a:ext>
            </a:extLst>
          </p:cNvPr>
          <p:cNvSpPr txBox="1"/>
          <p:nvPr/>
        </p:nvSpPr>
        <p:spPr>
          <a:xfrm>
            <a:off x="1500069" y="5930265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555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3DD829-9F92-30F7-742A-8E212B66737C}"/>
              </a:ext>
            </a:extLst>
          </p:cNvPr>
          <p:cNvSpPr/>
          <p:nvPr/>
        </p:nvSpPr>
        <p:spPr>
          <a:xfrm>
            <a:off x="2982191" y="1828089"/>
            <a:ext cx="1215736" cy="2625909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0EC407-A552-9719-799A-F0FC14E3EEAD}"/>
              </a:ext>
            </a:extLst>
          </p:cNvPr>
          <p:cNvSpPr/>
          <p:nvPr/>
        </p:nvSpPr>
        <p:spPr>
          <a:xfrm>
            <a:off x="5023485" y="1586708"/>
            <a:ext cx="6073141" cy="4130110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59CE5B7-449F-7CBC-0823-3EC1FF5522E8}"/>
              </a:ext>
            </a:extLst>
          </p:cNvPr>
          <p:cNvGraphicFramePr>
            <a:graphicFrameLocks noGrp="1"/>
          </p:cNvGraphicFramePr>
          <p:nvPr/>
        </p:nvGraphicFramePr>
        <p:xfrm>
          <a:off x="7605165" y="2264667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7F1421-779E-F430-5203-C7F7C1E06CA1}"/>
              </a:ext>
            </a:extLst>
          </p:cNvPr>
          <p:cNvGraphicFramePr>
            <a:graphicFrameLocks noGrp="1"/>
          </p:cNvGraphicFramePr>
          <p:nvPr/>
        </p:nvGraphicFramePr>
        <p:xfrm>
          <a:off x="7605164" y="2604878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272625D-408A-992E-465A-0671DE338495}"/>
              </a:ext>
            </a:extLst>
          </p:cNvPr>
          <p:cNvSpPr txBox="1"/>
          <p:nvPr/>
        </p:nvSpPr>
        <p:spPr>
          <a:xfrm>
            <a:off x="10253032" y="2312341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8FE283-E7C5-492C-779D-91026C74E744}"/>
              </a:ext>
            </a:extLst>
          </p:cNvPr>
          <p:cNvSpPr txBox="1"/>
          <p:nvPr/>
        </p:nvSpPr>
        <p:spPr>
          <a:xfrm>
            <a:off x="5576288" y="5376201"/>
            <a:ext cx="14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6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F8AC-80A9-A520-59D5-65871864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E11A68-CBB6-AF28-6C29-EED63A8F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66" y="789281"/>
            <a:ext cx="8465439" cy="571364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8D6839D-5CB9-47E8-0FAE-63F733F640B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E94AFBC-2CC8-18B6-28C2-B7B14773097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A510FEF-0D84-A6E4-56BC-4FD6E393484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0D0F3DE-50CE-49AC-0CCD-CCCA93521F5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A53D4E2-8AA0-A3B2-9D6E-827196BE9E2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3BE99F-6227-1ABF-FF4B-F2394A81E36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DEF62B0B-4FDD-8418-64B3-A68359AA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5578D58-10C8-F798-866D-2C9A047552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D9583-0B7B-3D0A-A8DA-77F457866952}"/>
              </a:ext>
            </a:extLst>
          </p:cNvPr>
          <p:cNvSpPr/>
          <p:nvPr/>
        </p:nvSpPr>
        <p:spPr>
          <a:xfrm>
            <a:off x="6814148" y="3048000"/>
            <a:ext cx="1478206" cy="124609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6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4594-93C4-9BEA-02C2-97C2893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616026-1476-D72F-5F02-EE8FE18BD30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7192002-7E7A-090F-8862-65BF9D8A67C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 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/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滞回比较器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1067C41-FBDB-48C0-D8A1-7084A5C1900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1B4B1E5-DD7F-BD98-6A4C-D7B594DF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18B0847-11F6-A6AD-18FA-E2294951C1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D976F2-54A9-3084-4301-595B6619ADA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DBB2DF1-1CDA-A148-4088-ABA40B88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35B4731-415E-2057-4F1D-15FF5DB4A01A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B34A2-3B63-CD00-3025-8D2CF977D4A8}"/>
              </a:ext>
            </a:extLst>
          </p:cNvPr>
          <p:cNvSpPr txBox="1"/>
          <p:nvPr/>
        </p:nvSpPr>
        <p:spPr>
          <a:xfrm>
            <a:off x="5419225" y="1316662"/>
            <a:ext cx="5768726" cy="232852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F2374-0F2A-532C-1A35-5A74EC31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07" y="1208983"/>
            <a:ext cx="3723649" cy="4452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25ED4-8EA1-1A4E-8C46-6183CA137628}"/>
              </a:ext>
            </a:extLst>
          </p:cNvPr>
          <p:cNvSpPr txBox="1"/>
          <p:nvPr/>
        </p:nvSpPr>
        <p:spPr>
          <a:xfrm>
            <a:off x="5419225" y="4313365"/>
            <a:ext cx="529211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ea"/>
              </a:rPr>
              <a:t>注：⑤引脚接电容后再接地是为了防止引脚悬空（即芯片的某个引脚不接入电路中的任何位置，这种“悬空”的引脚通常不符合芯片的使用规范）。接电容可以保证不改变该节点的直流电压值。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C944-7E9B-C93F-C2EB-351C261C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9B504B-4A26-C1EC-951E-3ADAF7DF449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F6FD06-91E5-BA4D-2F12-B28AE01ED86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7490FDB-9E5E-0A6A-080E-EF9FD81C129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23210C-7C05-C605-1D24-FB98341A9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3DA5329-D520-3E87-5016-3F2C4B6AF87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4BB8C53-EAA0-4631-F9C2-964113F5111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A569E1-B6E5-9D78-915F-A97BA951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2A7E52-D346-8905-AD25-C0B4D342CBCE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647FE83-6ECD-592C-EF0B-436DB4BA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979" y="1826056"/>
            <a:ext cx="4975596" cy="29436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CC3F36-AB70-2985-C5E7-E51D3CE8BD45}"/>
              </a:ext>
            </a:extLst>
          </p:cNvPr>
          <p:cNvSpPr txBox="1"/>
          <p:nvPr/>
        </p:nvSpPr>
        <p:spPr>
          <a:xfrm>
            <a:off x="6527140" y="4949339"/>
            <a:ext cx="365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施密特触发器直流偏置电路等效图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18D2387-417A-B373-C0D1-5C471285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07" y="1202691"/>
            <a:ext cx="3723649" cy="44526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23DC3C-BA29-2947-59B0-F03CBA7C5E78}"/>
              </a:ext>
            </a:extLst>
          </p:cNvPr>
          <p:cNvSpPr/>
          <p:nvPr/>
        </p:nvSpPr>
        <p:spPr>
          <a:xfrm>
            <a:off x="2441964" y="1055329"/>
            <a:ext cx="516629" cy="4634188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直角双向 22">
            <a:extLst>
              <a:ext uri="{FF2B5EF4-FFF2-40B4-BE49-F238E27FC236}">
                <a16:creationId xmlns:a16="http://schemas.microsoft.com/office/drawing/2014/main" id="{35C753B7-7B65-9BB2-B74D-7B0619078BBC}"/>
              </a:ext>
            </a:extLst>
          </p:cNvPr>
          <p:cNvSpPr/>
          <p:nvPr/>
        </p:nvSpPr>
        <p:spPr>
          <a:xfrm rot="16200000">
            <a:off x="5515201" y="-1340563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51C2A9-67FA-EB08-2448-F142F3217515}"/>
              </a:ext>
            </a:extLst>
          </p:cNvPr>
          <p:cNvSpPr/>
          <p:nvPr/>
        </p:nvSpPr>
        <p:spPr>
          <a:xfrm>
            <a:off x="5868977" y="1825108"/>
            <a:ext cx="4975597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7F26-4825-BA00-FA52-DC061D8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A5009F-8547-AE61-63A9-4BC66537693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1838B61-51E5-8B2C-EB7D-FE6F27B1319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4DBE6BC-C09E-6B0B-AC39-B8EA9C79D46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2CDE754-2E22-4F20-5800-258ABB24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D0C4B9-BE98-4F0D-B9B7-5672961C1F6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21FBDC-7AE3-7AF2-9108-D4BB1614DC9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D531A58-EE85-3118-7F43-A500E3D15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7B0C72-2DAC-917B-39AD-1C0D8D5CA150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08531C-412F-6265-D535-9A0006C26E14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AE162BC-B5E5-6BB1-F70F-14A47215B9D8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8828982-8B81-23C5-15EC-3B1910595F80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21BF9-9316-2AE6-8F06-4CB3BB4AE227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93B4D05-4CB0-CC3D-7116-795A6E3A977B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D9C8-6942-B03C-A929-D14CB1D00EA8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E00854-5014-D1FB-03FC-5937DE7F8FF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B8992-1300-3493-7465-B315D3CE3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44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507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150E-9623-AE09-CE1F-FDCBA3BC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DC37E6-2D88-B901-CAE8-55810043451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434F996-C4A8-9557-BB13-87D8D9856E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7702AA3-0E83-BB88-DAAF-9C51E32A429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5E606ED-4EA9-70D1-7BEA-597B4B9B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3984EEF-D3F6-6206-7FBD-DEF6C10E523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C6491C0-FFAE-FED8-C3CB-C9D402A4A52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ADCDBF4-F155-2A99-5E39-68ED436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F8EF29-0F99-90DF-DAF8-8DB5E852E304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9A4938-0099-FE96-1EB5-3DB7DFB33756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E67FF98-41DC-4E48-D975-71BE59CFF3C4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3C76AD-4196-D1AD-5D9E-6F63DAD8B2BC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048D8C-80E3-E7CC-D132-FE95BAA80E0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3EEF0D2-9DDA-2776-13F2-F1E0A887D3E9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E5220B-B2B0-2E4E-D293-E099158AD121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12D239-B51F-1AC6-1C0B-A67EAC6775C1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DEADC9-73DA-7B47-B69E-F2D3D6E54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1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1538-8841-FBF8-7E46-E08029FA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36C3BC-D91D-6291-A113-6F265C3DF65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2DAE73-9BF0-EC09-804B-4FF01326865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A70D2D0-7D81-9DC1-5245-182763F4639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1B74893-DD2E-C814-C39D-34120093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26896DC-9F1A-DFDE-D95D-47C467DD900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AD058F-5EE8-90FA-7E41-838F78955B5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51296AE-4CA2-6F79-E317-1231DDAB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91A172-BB98-1677-8869-03931F5005F9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470523-C8C0-C767-153F-81025B2FBFEF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D5339DA-A8CB-A293-41A4-9B8156F65E0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1980BF-C8CE-EF8C-A882-5DBA1B4E3E72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56A390-3926-2D1A-A5ED-8A5542EB54C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F57729C-5E5F-A9F6-6231-FA950CCCB380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493A44-30B9-BA74-E357-4D11DF2BACFA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F8685-3A70-C44A-C905-6B567257CCF2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2CFC13-7060-ADBE-CBA9-F0390B12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6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A712-C928-A508-F153-949C1E9F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E6C560-2F9E-CCCC-57C0-C2F7B663884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70FE4C-F9F2-8789-1C2B-044CB89E834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9B16E1E-62B6-8288-CCC5-4255E179FB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24FA1B4-1991-B956-0A54-3BA94BDB6A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0F95F4-2A8F-7105-B364-A1F6D2F795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8EACCF1-6883-4A54-B449-E1E65E61ED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E996EF-4879-6F92-8C9B-6BC2C95A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1C7BCAF-A55E-2DEA-44D7-37E4E07DF21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87579B-6010-E55E-7D53-BD7DABFDA106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6B22BAD-7364-28FE-FF56-1936F113D616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8872D94-500D-D240-1492-81F0F92DBA07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0→6V)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25680D-C38E-89E5-C4D3-1FCF998D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5" y="822325"/>
            <a:ext cx="3714783" cy="3066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E08D0-76A2-C272-E48A-262AC9FE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84267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0B0B-63BA-3DF3-2620-74269DCF6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69FD22-D62E-DC04-0FB6-9E7C74441F6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38AAF2E-4484-3043-AB8B-E3D6C91C02F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2936DF6-7CFD-5E83-DB42-E24A8777AB8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4A1C42-70A1-8027-21A7-333452ED6B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7F5130A-559A-6D89-CF7D-DA40C877582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6E0EA0-D21F-4624-CB8F-46CC1A71020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E0B8959-4376-ADB5-69D2-A061C182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251FBB-5E35-88B4-859B-0E1853EB93F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4BB074-0A91-838A-F654-DABD6BCB29BC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4388655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51618D1-DAC9-D3FD-4197-B56D67FDE32C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728866"/>
          <a:ext cx="371478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B834281-32B3-5502-23BD-06A7B4EA95D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27C27B-BE2D-A579-1574-782CF92F0050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3FD25C-D401-C46E-6B04-A4A94866E283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3A66D-8E92-FAC7-08DE-EEF1BB8EADF4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75234D-7AF8-CFA9-9562-1A2CDB209F08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F46469-4C81-1C90-24A0-54B123BC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06" y="1123969"/>
            <a:ext cx="5530122" cy="4646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3A33BE-10BB-7FB0-2255-0EB84170D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76469" cy="47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F472-F8C2-0565-8A0E-EC26D367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C3F53-00A3-C007-1C14-542EC1BC7A5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7BA6CF1-86F3-D27D-6E67-B22FFC35BC2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6FC3BF8-1963-8AE4-8765-FBCCFA530D3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5169E9D-D25E-254D-9126-BCB24B91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30701E-1402-0A7F-E042-73AD76766DE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1F2A56-5AC1-E6A2-BFFD-21DFE4C8DC0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F535E26-98D4-A544-71A5-65F0D2C50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20D7C5E-9F60-E954-8E35-FF55989547F5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361564-6355-A78E-F908-10FF7BCE97EC}"/>
              </a:ext>
            </a:extLst>
          </p:cNvPr>
          <p:cNvGraphicFramePr>
            <a:graphicFrameLocks noGrp="1"/>
          </p:cNvGraphicFramePr>
          <p:nvPr/>
        </p:nvGraphicFramePr>
        <p:xfrm>
          <a:off x="6582013" y="416064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E152148-3DC4-F1F1-642F-1860F8B2B0EB}"/>
              </a:ext>
            </a:extLst>
          </p:cNvPr>
          <p:cNvGraphicFramePr>
            <a:graphicFrameLocks noGrp="1"/>
          </p:cNvGraphicFramePr>
          <p:nvPr/>
        </p:nvGraphicFramePr>
        <p:xfrm>
          <a:off x="6582012" y="4500851"/>
          <a:ext cx="371478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29DCD0-A0C8-F462-5F92-3F772278047F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9DAE11-A568-04AF-9B52-939F7442F37D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18AD81A-DFCF-58B2-8C63-145426DFC481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59857B-CAC7-7CED-9B5D-ACC3418E7906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2B785B-77BF-7199-36DC-A351008CFCC0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9FA90-DD48-65F9-70C7-2F0F1778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280660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11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D7FE-9617-011A-9EB8-9D627395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48EBD4-22AC-1AA9-2DEC-5DD66564C39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29D1D7-3832-BE58-B625-EF49C9118B9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C7B94B-EBF1-8490-212A-9057CDFA5DC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0B23471-FD08-BC1F-FC0B-715466C7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F9E8958-8EE9-3013-BB8A-86143E8135E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3E8763-F8C3-8C34-57F1-92250D8C8AD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861905B-9F54-01A0-23B0-91561C468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C8F54F-2746-EF8F-CA7C-F5096371DED1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5AC363-FFBE-2F1B-2C0F-04C9EE2A600E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9FE887-08AE-B598-F1ED-EF0C1CECCE1B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28115B-DBD8-F8A2-0594-099A3C72CA53}"/>
              </a:ext>
            </a:extLst>
          </p:cNvPr>
          <p:cNvGraphicFramePr>
            <a:graphicFrameLocks noGrp="1"/>
          </p:cNvGraphicFramePr>
          <p:nvPr/>
        </p:nvGraphicFramePr>
        <p:xfrm>
          <a:off x="6756917" y="1280338"/>
          <a:ext cx="32100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885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603161">
                  <a:extLst>
                    <a:ext uri="{9D8B030D-6E8A-4147-A177-3AD203B41FA5}">
                      <a16:colId xmlns:a16="http://schemas.microsoft.com/office/drawing/2014/main" val="82709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D3B61C-447D-9C27-08E0-24BBD8B4F8A9}"/>
              </a:ext>
            </a:extLst>
          </p:cNvPr>
          <p:cNvGraphicFramePr>
            <a:graphicFrameLocks noGrp="1"/>
          </p:cNvGraphicFramePr>
          <p:nvPr/>
        </p:nvGraphicFramePr>
        <p:xfrm>
          <a:off x="6756916" y="1620549"/>
          <a:ext cx="32100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91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796331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802511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65841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833F17B-B029-5BF8-74AF-92EE059D094C}"/>
              </a:ext>
            </a:extLst>
          </p:cNvPr>
          <p:cNvSpPr txBox="1"/>
          <p:nvPr/>
        </p:nvSpPr>
        <p:spPr>
          <a:xfrm>
            <a:off x="9404784" y="1328012"/>
            <a:ext cx="20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2C1B79-A9FD-04A6-5CA1-57EB68E9DB4C}"/>
              </a:ext>
            </a:extLst>
          </p:cNvPr>
          <p:cNvSpPr txBox="1"/>
          <p:nvPr/>
        </p:nvSpPr>
        <p:spPr>
          <a:xfrm>
            <a:off x="7079094" y="3502931"/>
            <a:ext cx="256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触发器输入输出关系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F2C72-EFF4-26FD-910F-DBA3B4BBA4DE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9CC35C-87CA-9C5A-D386-3B5D3306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1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7A9-8EC7-272C-AB32-511ED039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8B5F9A-BB07-A529-277D-90268D34259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FA7AB65-37A2-01ED-8BBB-49FB2398860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FA558B7-B223-65D1-313B-9926F4DC5B0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673E317-3BF8-0CAF-9D9A-59736C3C576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AC4DF1-B52C-1693-136E-4EC49418FF19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815B76-BF07-EADF-EC1A-0FAEAA01E2E1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583D7D7-C44C-3AB8-78A5-3F52643B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9701E5-322E-AFBC-E53F-C4622686DCB8}"/>
              </a:ext>
            </a:extLst>
          </p:cNvPr>
          <p:cNvSpPr txBox="1"/>
          <p:nvPr/>
        </p:nvSpPr>
        <p:spPr>
          <a:xfrm>
            <a:off x="1933239" y="5745598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施密特触发器原理图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B1B5EF-5500-F766-DFB6-BC1A1CD6D019}"/>
              </a:ext>
            </a:extLst>
          </p:cNvPr>
          <p:cNvGraphicFramePr>
            <a:graphicFrameLocks noGrp="1"/>
          </p:cNvGraphicFramePr>
          <p:nvPr/>
        </p:nvGraphicFramePr>
        <p:xfrm>
          <a:off x="6560497" y="3892484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2D80F40-0116-7107-B91D-C80DDFEC5A33}"/>
              </a:ext>
            </a:extLst>
          </p:cNvPr>
          <p:cNvGraphicFramePr>
            <a:graphicFrameLocks noGrp="1"/>
          </p:cNvGraphicFramePr>
          <p:nvPr/>
        </p:nvGraphicFramePr>
        <p:xfrm>
          <a:off x="6560496" y="4232695"/>
          <a:ext cx="371478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587E2D8-8E40-BEE5-7FA6-5D015F0F0E96}"/>
              </a:ext>
            </a:extLst>
          </p:cNvPr>
          <p:cNvSpPr txBox="1"/>
          <p:nvPr/>
        </p:nvSpPr>
        <p:spPr>
          <a:xfrm>
            <a:off x="6226168" y="5749730"/>
            <a:ext cx="4271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(V</a:t>
            </a:r>
            <a:r>
              <a:rPr lang="en-US" altLang="zh-CN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6→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V)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6ED8DF-ADF4-C004-7C09-386E3006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96" y="925829"/>
            <a:ext cx="3714783" cy="2925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98DE35-20A1-F835-47DD-364F1FB4B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159121" cy="4631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2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37C8-D16D-BBF9-413A-E369649E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CB0B54-C89D-ADD0-3E4E-F1E95B3F475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B401789-464C-01BD-CC00-5D45AE56689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施密特触发器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31E7B6-CB11-D87D-84AC-6CA4029219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81FDC19-C300-9528-5DD5-5EC68419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323F70-11CF-6C3E-FEA7-1DED0D8A244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4D77301-AA01-83CB-35D4-EBD47A75B5B6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CFEB76E-DB8C-040F-1DE0-82C346A5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AF24FB-E84A-D44C-D5BF-CC32A724C2B1}"/>
              </a:ext>
            </a:extLst>
          </p:cNvPr>
          <p:cNvGraphicFramePr>
            <a:graphicFrameLocks noGrp="1"/>
          </p:cNvGraphicFramePr>
          <p:nvPr/>
        </p:nvGraphicFramePr>
        <p:xfrm>
          <a:off x="1458864" y="1961190"/>
          <a:ext cx="3714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82">
                  <a:extLst>
                    <a:ext uri="{9D8B030D-6E8A-4147-A177-3AD203B41FA5}">
                      <a16:colId xmlns:a16="http://schemas.microsoft.com/office/drawing/2014/main" val="3915346159"/>
                    </a:ext>
                  </a:extLst>
                </a:gridCol>
                <a:gridCol w="1853529">
                  <a:extLst>
                    <a:ext uri="{9D8B030D-6E8A-4147-A177-3AD203B41FA5}">
                      <a16:colId xmlns:a16="http://schemas.microsoft.com/office/drawing/2014/main" val="1348198081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1311226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中间量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5694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DA87DA8-4439-DEDC-5FB9-D1BEF3F4776A}"/>
              </a:ext>
            </a:extLst>
          </p:cNvPr>
          <p:cNvGraphicFramePr>
            <a:graphicFrameLocks noGrp="1"/>
          </p:cNvGraphicFramePr>
          <p:nvPr/>
        </p:nvGraphicFramePr>
        <p:xfrm>
          <a:off x="1458863" y="2301401"/>
          <a:ext cx="371478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846">
                  <a:extLst>
                    <a:ext uri="{9D8B030D-6E8A-4147-A177-3AD203B41FA5}">
                      <a16:colId xmlns:a16="http://schemas.microsoft.com/office/drawing/2014/main" val="451131707"/>
                    </a:ext>
                  </a:extLst>
                </a:gridCol>
                <a:gridCol w="921545">
                  <a:extLst>
                    <a:ext uri="{9D8B030D-6E8A-4147-A177-3AD203B41FA5}">
                      <a16:colId xmlns:a16="http://schemas.microsoft.com/office/drawing/2014/main" val="190072491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474308058"/>
                    </a:ext>
                  </a:extLst>
                </a:gridCol>
                <a:gridCol w="928696">
                  <a:extLst>
                    <a:ext uri="{9D8B030D-6E8A-4147-A177-3AD203B41FA5}">
                      <a16:colId xmlns:a16="http://schemas.microsoft.com/office/drawing/2014/main" val="1714478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i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O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0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7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7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6→4V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4→2V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2→0V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975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DDF94959-492B-4AE5-FA3A-BCC3A2123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0" y="1543441"/>
            <a:ext cx="4284416" cy="35912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7CB811-08CC-A1F8-5591-CDC807A48680}"/>
              </a:ext>
            </a:extLst>
          </p:cNvPr>
          <p:cNvSpPr txBox="1"/>
          <p:nvPr/>
        </p:nvSpPr>
        <p:spPr>
          <a:xfrm>
            <a:off x="6704139" y="524122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B01-751A-9CD3-5EBC-D481C86C3A61}"/>
              </a:ext>
            </a:extLst>
          </p:cNvPr>
          <p:cNvSpPr txBox="1"/>
          <p:nvPr/>
        </p:nvSpPr>
        <p:spPr>
          <a:xfrm>
            <a:off x="1245235" y="1788983"/>
            <a:ext cx="4157378" cy="3280033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82F00F3-2CF0-10CC-87C4-EA141834C8C8}"/>
              </a:ext>
            </a:extLst>
          </p:cNvPr>
          <p:cNvSpPr/>
          <p:nvPr/>
        </p:nvSpPr>
        <p:spPr>
          <a:xfrm>
            <a:off x="5646453" y="3192709"/>
            <a:ext cx="731520" cy="2895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3B513F-FD6D-35BA-B162-F3DF182BC85A}"/>
              </a:ext>
            </a:extLst>
          </p:cNvPr>
          <p:cNvSpPr txBox="1"/>
          <p:nvPr/>
        </p:nvSpPr>
        <p:spPr>
          <a:xfrm>
            <a:off x="1788444" y="5241223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施密特触发器输入输出关系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B240-DC25-50EF-9F71-B4807349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0C6ED4-48A3-2D51-3C5D-F939A679C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4" r="1"/>
          <a:stretch/>
        </p:blipFill>
        <p:spPr>
          <a:xfrm>
            <a:off x="5831775" y="794999"/>
            <a:ext cx="5041420" cy="546927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0A070E-B740-54AE-9CFC-7FCA9B056E25}"/>
              </a:ext>
            </a:extLst>
          </p:cNvPr>
          <p:cNvGrpSpPr/>
          <p:nvPr/>
        </p:nvGrpSpPr>
        <p:grpSpPr>
          <a:xfrm>
            <a:off x="1245235" y="323215"/>
            <a:ext cx="365188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A73981-762B-C1D6-9AB2-9B92D35371D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9122A9-9BF4-3703-1F88-EC9E5133433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39929FE-F64D-181C-16D8-CAC9840F38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E15092F-A10A-B38D-D404-F5C2D594C9F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E2504-9266-A8BD-F412-7E071B2AD58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69A5CE1-2297-FC4E-D681-9297E9DD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40CB718-879F-078D-8DBB-1E322A3F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65" y="1056105"/>
            <a:ext cx="3516790" cy="3775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0D3560-279B-7FA8-03E8-1EA13AC6B119}"/>
              </a:ext>
            </a:extLst>
          </p:cNvPr>
          <p:cNvSpPr txBox="1"/>
          <p:nvPr/>
        </p:nvSpPr>
        <p:spPr>
          <a:xfrm>
            <a:off x="625400" y="4960275"/>
            <a:ext cx="3920171" cy="116955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施密特触发器增加内容（相较于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555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集成电路）：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①引脚接地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1400" b="1" dirty="0">
                <a:solidFill>
                  <a:srgbClr val="4D7EC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②⑥引脚相连</a:t>
            </a:r>
            <a:endParaRPr lang="en-US" altLang="zh-CN" sz="1400" b="1" dirty="0">
              <a:solidFill>
                <a:srgbClr val="4D7EC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④⑧引脚接高电压</a:t>
            </a:r>
            <a:endParaRPr lang="en-US" altLang="zh-CN" sz="14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⑤引脚通过电容接地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FAE75-DAA9-CB78-535C-2573A46B5153}"/>
              </a:ext>
            </a:extLst>
          </p:cNvPr>
          <p:cNvSpPr txBox="1"/>
          <p:nvPr/>
        </p:nvSpPr>
        <p:spPr>
          <a:xfrm>
            <a:off x="1114008" y="42002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ED6541-530D-FA0F-BA3F-CBFBB07565BF}"/>
              </a:ext>
            </a:extLst>
          </p:cNvPr>
          <p:cNvSpPr/>
          <p:nvPr/>
        </p:nvSpPr>
        <p:spPr>
          <a:xfrm>
            <a:off x="7394242" y="5064651"/>
            <a:ext cx="241738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3A4A96-AA38-B269-87CC-362A6C63B51B}"/>
              </a:ext>
            </a:extLst>
          </p:cNvPr>
          <p:cNvSpPr/>
          <p:nvPr/>
        </p:nvSpPr>
        <p:spPr>
          <a:xfrm>
            <a:off x="8345711" y="4123378"/>
            <a:ext cx="882867" cy="371032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361CD2-89B7-AEA7-B10F-2E29540D85B4}"/>
              </a:ext>
            </a:extLst>
          </p:cNvPr>
          <p:cNvSpPr/>
          <p:nvPr/>
        </p:nvSpPr>
        <p:spPr>
          <a:xfrm rot="5400000">
            <a:off x="7624473" y="2486011"/>
            <a:ext cx="2966473" cy="241737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93D8EC-5D05-790E-FB31-9F9F3BC0ECF9}"/>
              </a:ext>
            </a:extLst>
          </p:cNvPr>
          <p:cNvSpPr/>
          <p:nvPr/>
        </p:nvSpPr>
        <p:spPr>
          <a:xfrm>
            <a:off x="7097503" y="4157100"/>
            <a:ext cx="882867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9553E4-D0BD-690F-3748-3C65ADC503C9}"/>
              </a:ext>
            </a:extLst>
          </p:cNvPr>
          <p:cNvSpPr/>
          <p:nvPr/>
        </p:nvSpPr>
        <p:spPr>
          <a:xfrm>
            <a:off x="7097504" y="2689989"/>
            <a:ext cx="1136042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8C682C-D94D-290D-B771-6B718089AA5A}"/>
              </a:ext>
            </a:extLst>
          </p:cNvPr>
          <p:cNvSpPr/>
          <p:nvPr/>
        </p:nvSpPr>
        <p:spPr>
          <a:xfrm rot="5400000">
            <a:off x="6708334" y="3430161"/>
            <a:ext cx="1116108" cy="33777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9BB651-F2EA-A22F-5C2D-456CB73DD706}"/>
              </a:ext>
            </a:extLst>
          </p:cNvPr>
          <p:cNvSpPr/>
          <p:nvPr/>
        </p:nvSpPr>
        <p:spPr>
          <a:xfrm rot="5400000">
            <a:off x="7102623" y="1433736"/>
            <a:ext cx="843448" cy="241738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DBF712-433F-3588-F6F1-D860BAE63EB8}"/>
              </a:ext>
            </a:extLst>
          </p:cNvPr>
          <p:cNvSpPr/>
          <p:nvPr/>
        </p:nvSpPr>
        <p:spPr>
          <a:xfrm>
            <a:off x="8394494" y="5009235"/>
            <a:ext cx="882866" cy="91912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FC9B43-F68C-0AE7-285D-DC310DBE77B5}"/>
              </a:ext>
            </a:extLst>
          </p:cNvPr>
          <p:cNvSpPr/>
          <p:nvPr/>
        </p:nvSpPr>
        <p:spPr>
          <a:xfrm>
            <a:off x="8394493" y="2576418"/>
            <a:ext cx="509581" cy="337770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525FEA-3C2C-1E8D-1A46-6CE3D3C283CA}"/>
              </a:ext>
            </a:extLst>
          </p:cNvPr>
          <p:cNvSpPr/>
          <p:nvPr/>
        </p:nvSpPr>
        <p:spPr>
          <a:xfrm rot="5400000">
            <a:off x="7735682" y="3840844"/>
            <a:ext cx="2095047" cy="241736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645E-C65E-E909-A540-038F84B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F4E734-C5DC-3D57-FC79-DF03F01F17E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D44F3E-C681-DF76-27AD-05460E712107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4C79D9-BCFA-2826-A110-482F1718660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043F99E-C74B-D875-5EBB-E64BA224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603A5D0-D808-CC59-AE32-E627CCAFCD92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4D244F9-3D03-46C8-A36E-F14C0ED5478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30FBB6D-E111-AD02-00FF-C123B53C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A10D153-79E1-C5EC-CB9B-733ECD6EE556}"/>
              </a:ext>
            </a:extLst>
          </p:cNvPr>
          <p:cNvSpPr txBox="1"/>
          <p:nvPr/>
        </p:nvSpPr>
        <p:spPr>
          <a:xfrm>
            <a:off x="1699635" y="571161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D40502-6BE6-E96A-80F5-7796E14E9A69}"/>
              </a:ext>
            </a:extLst>
          </p:cNvPr>
          <p:cNvSpPr txBox="1"/>
          <p:nvPr/>
        </p:nvSpPr>
        <p:spPr>
          <a:xfrm>
            <a:off x="5638798" y="1441859"/>
            <a:ext cx="5388779" cy="18668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②引脚通过电容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相连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⑦引脚通过电阻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接高电压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5C44A9-E938-7495-70FD-DD3118C15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1" y="1181254"/>
            <a:ext cx="4574777" cy="44954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107231-BCB6-08E9-9911-43335A5C11CF}"/>
              </a:ext>
            </a:extLst>
          </p:cNvPr>
          <p:cNvSpPr txBox="1"/>
          <p:nvPr/>
        </p:nvSpPr>
        <p:spPr>
          <a:xfrm>
            <a:off x="5638798" y="4257168"/>
            <a:ext cx="5206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一切的一切，都是为了给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节点充电和放电</a:t>
            </a:r>
            <a:r>
              <a:rPr lang="en-US" altLang="zh-CN" dirty="0">
                <a:latin typeface="+mn-ea"/>
              </a:rPr>
              <a:t>……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6B1AF-9301-3C91-5ADD-165D03D541A9}"/>
              </a:ext>
            </a:extLst>
          </p:cNvPr>
          <p:cNvSpPr/>
          <p:nvPr/>
        </p:nvSpPr>
        <p:spPr>
          <a:xfrm>
            <a:off x="5693421" y="4221913"/>
            <a:ext cx="5097518" cy="616386"/>
          </a:xfrm>
          <a:prstGeom prst="rect">
            <a:avLst/>
          </a:prstGeom>
          <a:noFill/>
          <a:ln w="31750" cap="rnd" cmpd="dbl">
            <a:solidFill>
              <a:schemeClr val="accent1">
                <a:shade val="15000"/>
                <a:alpha val="70000"/>
              </a:schemeClr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5A6D-DA8E-6798-B942-9E7F894C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156C0B-DB6C-894E-AC21-F4ECE3C7156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B2EAC6-1EFA-A948-AD47-C93BFC508E24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2894F1-1FBC-0FC7-C535-4AEC7B1656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0BB8662-5B86-D5B9-60FE-B8F5C2F8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96C17F-0D1F-919D-AFB6-DF4112265A9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621B60-6F07-EB6E-976D-F0DF7A5450B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B37A244-3EF0-3DD2-70D2-121C6055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9DC47F-19E4-7ECE-E35A-6448EB1FD8F9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84B26-80F1-0D02-AA9C-984EDB1E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D5E331D-B76D-E6E5-311B-C583B5F48B97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C5C5D7-D882-F9CF-E87C-EAEB773B1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FE20D-4018-07B4-9790-CACBBA33F8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FAE3-B171-E909-BC87-5D52C107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09CBABE-70A0-69CC-52BE-43A17C38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61" y="2228194"/>
            <a:ext cx="5288020" cy="256846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84D01F-51CA-9CB5-CF3B-35D24D97C41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E28565-69F2-21AA-E790-ACB561634816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4CE5E1-DD4E-E7C7-5F47-A6BD19AA4527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B27D802-8013-BB2D-2FB2-E440CF1CA7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0974122-F7F7-A23E-0ED4-983243439E8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505E500-275E-2E96-77A9-CCD1D1831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46AED3-141C-7A27-205A-942B9992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4E347B6-32AB-D878-A6C1-F849BEFFF34A}"/>
              </a:ext>
            </a:extLst>
          </p:cNvPr>
          <p:cNvSpPr txBox="1"/>
          <p:nvPr/>
        </p:nvSpPr>
        <p:spPr>
          <a:xfrm>
            <a:off x="1696196" y="5823177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5DB2E-900B-FAE3-7D05-E7FA280D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11" y="1190039"/>
            <a:ext cx="4502891" cy="4657881"/>
          </a:xfrm>
          <a:prstGeom prst="rect">
            <a:avLst/>
          </a:prstGeom>
        </p:spPr>
      </p:pic>
      <p:sp>
        <p:nvSpPr>
          <p:cNvPr id="8" name="箭头: 直角双向 7">
            <a:extLst>
              <a:ext uri="{FF2B5EF4-FFF2-40B4-BE49-F238E27FC236}">
                <a16:creationId xmlns:a16="http://schemas.microsoft.com/office/drawing/2014/main" id="{5309B990-1F3C-DFD8-4224-BB3CE640F2CA}"/>
              </a:ext>
            </a:extLst>
          </p:cNvPr>
          <p:cNvSpPr/>
          <p:nvPr/>
        </p:nvSpPr>
        <p:spPr>
          <a:xfrm rot="16200000">
            <a:off x="5810418" y="-1155375"/>
            <a:ext cx="738466" cy="5271250"/>
          </a:xfrm>
          <a:prstGeom prst="leftUpArrow">
            <a:avLst>
              <a:gd name="adj1" fmla="val 25000"/>
              <a:gd name="adj2" fmla="val 25763"/>
              <a:gd name="adj3" fmla="val 25000"/>
            </a:avLst>
          </a:prstGeom>
          <a:noFill/>
          <a:ln w="25400" cmpd="dbl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3E4B5-A491-46DA-98FF-2153B1AACF60}"/>
              </a:ext>
            </a:extLst>
          </p:cNvPr>
          <p:cNvSpPr/>
          <p:nvPr/>
        </p:nvSpPr>
        <p:spPr>
          <a:xfrm>
            <a:off x="5985361" y="1985334"/>
            <a:ext cx="5283806" cy="2943652"/>
          </a:xfrm>
          <a:prstGeom prst="rect">
            <a:avLst/>
          </a:prstGeom>
          <a:noFill/>
          <a:ln w="28575" cmpd="sng">
            <a:solidFill>
              <a:srgbClr val="FF0000">
                <a:alpha val="49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915C2-DEA2-642A-D16D-CFE736DA0D42}"/>
              </a:ext>
            </a:extLst>
          </p:cNvPr>
          <p:cNvSpPr txBox="1"/>
          <p:nvPr/>
        </p:nvSpPr>
        <p:spPr>
          <a:xfrm>
            <a:off x="6797629" y="5142389"/>
            <a:ext cx="3659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多谐振荡器（左图）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红色虚线框内等效电路图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35EF-DB94-2565-915B-70184E6F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F2575-8ED6-1721-EFF3-6218B9DE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5999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97DC2D-76EF-2C37-D388-786FF22D77F3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D3E01D-AE73-AF53-3683-B2A3EE3D178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6694656-FEDA-E45B-FB04-76AED4F8545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3D4535-2C3F-EAC4-4A24-4A9CCD43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8FDD0A3-59AB-BCD5-A9FD-FFF97A60ADE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6A0D4B-C716-ECB8-A4D9-442A97D8900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5CD09F7E-5655-9070-7607-B3B179F0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6CCEF5-BDB3-2876-56E3-190068ACA4E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8C8CBEC-7301-FA09-9FC0-FFA44D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E714B-06CC-3E5C-2353-7658F2F06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855" y="2459393"/>
            <a:ext cx="2353673" cy="21984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492A86-87E0-9F37-952C-F0B873768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485" y="3429000"/>
            <a:ext cx="4035033" cy="247029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28B0F3-5E99-5D4D-4ED2-3587D1E8858D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0DFE2-B2F3-8FA8-DEFD-FBDF00B80402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sp>
        <p:nvSpPr>
          <p:cNvPr id="30" name="箭头: 上下 29">
            <a:extLst>
              <a:ext uri="{FF2B5EF4-FFF2-40B4-BE49-F238E27FC236}">
                <a16:creationId xmlns:a16="http://schemas.microsoft.com/office/drawing/2014/main" id="{B73D2750-498C-05DD-FFE6-47283848E63D}"/>
              </a:ext>
            </a:extLst>
          </p:cNvPr>
          <p:cNvSpPr/>
          <p:nvPr/>
        </p:nvSpPr>
        <p:spPr>
          <a:xfrm>
            <a:off x="9964229" y="2047156"/>
            <a:ext cx="231228" cy="609600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下 30">
            <a:extLst>
              <a:ext uri="{FF2B5EF4-FFF2-40B4-BE49-F238E27FC236}">
                <a16:creationId xmlns:a16="http://schemas.microsoft.com/office/drawing/2014/main" id="{B3E9747F-D75D-559D-C993-7F8BC1360A88}"/>
              </a:ext>
            </a:extLst>
          </p:cNvPr>
          <p:cNvSpPr/>
          <p:nvPr/>
        </p:nvSpPr>
        <p:spPr>
          <a:xfrm rot="3157218" flipH="1">
            <a:off x="9118506" y="4585301"/>
            <a:ext cx="264400" cy="777474"/>
          </a:xfrm>
          <a:prstGeom prst="upDownArrow">
            <a:avLst/>
          </a:prstGeom>
          <a:noFill/>
          <a:ln w="25400">
            <a:solidFill>
              <a:srgbClr val="4D7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CA5E8-2B7C-0489-33EC-827BD5FF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169289-0E11-A444-55CD-A80D95C1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90020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9802FF7-8882-C76C-5037-88DF2BF8B71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4D4A1C9-2708-80AA-5E85-15F3536A53B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224EC62-31B4-5DC5-93D7-46587DC45BC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60769DD-DCDA-A67F-A360-74AD36AF10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832B234-60AE-810B-BB05-640943CAD00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CFF313-D77D-1F6D-58C0-717883194B2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FBB064F-107B-E1AF-F519-99A3BA14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B5AD4A1-F09B-93AC-F6EA-B060FCDEF2EE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F25A52-5C74-A8FD-7B53-DD1C97C1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824C4AE-8353-4777-A387-41ABA221D627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237A7E-0297-EA99-4AFA-7701DC95F35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2CDEAA-BE34-A38D-08B3-2158595B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589" y="2465726"/>
            <a:ext cx="2370732" cy="2198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DDC1AC-AC9C-0FD0-1980-BA02C5A82E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64" t="2997"/>
          <a:stretch/>
        </p:blipFill>
        <p:spPr>
          <a:xfrm>
            <a:off x="4890822" y="3429000"/>
            <a:ext cx="4131241" cy="2470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2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58D-35D8-3525-3C05-4B91EEC8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24878-A754-4B9E-E6E4-8A4BB914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936000"/>
            <a:ext cx="5468112" cy="2330958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DC74EF-110D-28B9-E725-67B5D9B71587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93BFCA9-92AD-577F-8757-0A6D3710184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372E0F-D3DB-7B81-3002-145A0659645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BB871B5-D1DB-B5F2-CAD8-91F011F1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35BE09-5CE1-B744-407F-AA05D397B1F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039680-0D2C-5A58-7941-F3820FBD491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0DBFF737-50CD-6CDF-8FB8-86E49EB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761328-80B7-51D7-F3DD-182C36FE4DB3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F3DEE-B912-3093-CF46-4F4C1FA7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4F810A-D7EF-714D-EC77-6B22F357282B}"/>
              </a:ext>
            </a:extLst>
          </p:cNvPr>
          <p:cNvSpPr txBox="1"/>
          <p:nvPr/>
        </p:nvSpPr>
        <p:spPr>
          <a:xfrm>
            <a:off x="5059938" y="5895969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8AF79-3C8D-3DE4-9AEC-4073D49251A9}"/>
              </a:ext>
            </a:extLst>
          </p:cNvPr>
          <p:cNvSpPr txBox="1"/>
          <p:nvPr/>
        </p:nvSpPr>
        <p:spPr>
          <a:xfrm>
            <a:off x="9433485" y="4670344"/>
            <a:ext cx="179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b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3A8C2B-F435-7C99-8EF1-1AEB1E616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19" y="2461520"/>
            <a:ext cx="2331187" cy="2202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17636-FBAD-4892-6D94-A7CB4F422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906" y="3377594"/>
            <a:ext cx="3962125" cy="2547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6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5C5A-4ACB-4BB7-75D1-F3933AB7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83F727-2EEE-4258-82A3-86637EDEA9F2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55C140-40BE-D0CD-4DB9-D8AE97A6321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8B2428-13F8-8924-B8A2-1A2DF64AC8C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03DDF2-45E0-5924-759C-738354A3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BA4D27D-B3B9-CD98-5669-0B12C10B628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BED30C8-E0DA-0B43-F21A-F7A94BEB7C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19D6F-76F8-BA42-F5DF-433A3BE7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D82C8A-36B9-0EF4-92A9-F79B8401E288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13A4A1-8B04-091E-9CDB-38191168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62" y="1221352"/>
            <a:ext cx="4131241" cy="40596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2D5C4C7-49BA-4B09-3A1F-2D01CC82ED36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A05723-D585-3287-9C92-B6533AEE3C26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A2044-E060-B8C3-23EE-C5205C037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8FEAF5-5ABA-D9ED-6897-04CBDAB57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3" y="1574772"/>
            <a:ext cx="4279287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E52A9A-43F9-5E6B-0D99-B729301FA2E2}"/>
              </a:ext>
            </a:extLst>
          </p:cNvPr>
          <p:cNvSpPr txBox="1"/>
          <p:nvPr/>
        </p:nvSpPr>
        <p:spPr>
          <a:xfrm>
            <a:off x="8992542" y="4633516"/>
            <a:ext cx="2642409" cy="923330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i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+mn-ea"/>
              </a:rPr>
              <a:t>L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H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之间震荡；</a:t>
            </a:r>
            <a:b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V</a:t>
            </a:r>
            <a:r>
              <a:rPr lang="en-US" altLang="zh-CN" baseline="-25000" dirty="0">
                <a:solidFill>
                  <a:srgbClr val="4D4D4D"/>
                </a:solidFill>
                <a:latin typeface="+mn-ea"/>
              </a:rPr>
              <a:t>o </a:t>
            </a:r>
            <a:r>
              <a:rPr lang="zh-CN" altLang="en-US" dirty="0">
                <a:solidFill>
                  <a:srgbClr val="4D4D4D"/>
                </a:solidFill>
                <a:latin typeface="+mn-ea"/>
              </a:rPr>
              <a:t>为固定频率方波，且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占空比始终大于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50%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3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BF381-904C-52CD-85A2-F68D2BA0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813152-16D3-5E46-7241-BE2CC124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1" y="1199340"/>
            <a:ext cx="3982609" cy="40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2AFB6F-360B-E235-3F20-A82C350B5AC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09900F-72DD-D9B0-97AA-98681730DDB2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多谐振荡器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1F91E4-6243-8BC3-FC96-2FE0EC3EFDD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F49C907-3FBD-799E-E1ED-71C8DB28760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89549A4-CC74-BEF7-C3A6-31D28DBB72D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3CF413F-6229-EB55-D642-993FCADAC79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E33F105-FBE4-F259-C108-971E84AC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680861-972C-043E-39B3-3E02236AA9D0}"/>
              </a:ext>
            </a:extLst>
          </p:cNvPr>
          <p:cNvSpPr txBox="1"/>
          <p:nvPr/>
        </p:nvSpPr>
        <p:spPr>
          <a:xfrm>
            <a:off x="954888" y="545198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多谐振荡器原理图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DA007AF-C850-D24F-D9F3-03F442067692}"/>
              </a:ext>
            </a:extLst>
          </p:cNvPr>
          <p:cNvSpPr txBox="1"/>
          <p:nvPr/>
        </p:nvSpPr>
        <p:spPr>
          <a:xfrm>
            <a:off x="4516034" y="5415994"/>
            <a:ext cx="3962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多谐振荡器输入输出随时间变化图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49E5D6-F5E8-A1F9-3DAF-AFEA0ACBE84F}"/>
              </a:ext>
            </a:extLst>
          </p:cNvPr>
          <p:cNvSpPr txBox="1"/>
          <p:nvPr/>
        </p:nvSpPr>
        <p:spPr>
          <a:xfrm>
            <a:off x="8992543" y="3328324"/>
            <a:ext cx="210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施密特触发器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特性曲线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5D65E-4A9D-F448-F3FB-3207E9470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543" y="1346808"/>
            <a:ext cx="2341156" cy="1932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EFEFFE-35F3-F009-BB77-A6EA54F98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004" y="1574772"/>
            <a:ext cx="3982610" cy="34937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DB3719-D508-B653-C920-359E2B748D1F}"/>
              </a:ext>
            </a:extLst>
          </p:cNvPr>
          <p:cNvSpPr txBox="1"/>
          <p:nvPr/>
        </p:nvSpPr>
        <p:spPr>
          <a:xfrm>
            <a:off x="8563815" y="4333294"/>
            <a:ext cx="3396590" cy="1200329"/>
          </a:xfrm>
          <a:prstGeom prst="rect">
            <a:avLst/>
          </a:prstGeom>
          <a:noFill/>
          <a:ln w="31750" cap="rnd" cmpd="dbl">
            <a:solidFill>
              <a:srgbClr val="C00000">
                <a:alpha val="69000"/>
              </a:srgb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有光照时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变小，电流变大，电容充放电变快，振荡频率增加；无光照时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baseline="-250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变大，电流变小，电容充放电变慢，振荡频率降低。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3F7302-30BA-116B-4AD6-2A3AFBD624A1}"/>
              </a:ext>
            </a:extLst>
          </p:cNvPr>
          <p:cNvSpPr txBox="1"/>
          <p:nvPr/>
        </p:nvSpPr>
        <p:spPr>
          <a:xfrm>
            <a:off x="1311304" y="36671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endParaRPr lang="zh-CN" altLang="en-US" baseline="-25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DC9AA4-2CE0-6178-2822-6D61F3168351}"/>
              </a:ext>
            </a:extLst>
          </p:cNvPr>
          <p:cNvSpPr txBox="1"/>
          <p:nvPr/>
        </p:nvSpPr>
        <p:spPr>
          <a:xfrm>
            <a:off x="4058803" y="2012659"/>
            <a:ext cx="38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o</a:t>
            </a:r>
            <a:endParaRPr lang="zh-CN" altLang="en-US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89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EF2A-5DE0-A765-A7CB-B841E644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8FE671-FF08-5FB0-860D-AFAA46117A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04" r="1"/>
          <a:stretch/>
        </p:blipFill>
        <p:spPr>
          <a:xfrm>
            <a:off x="5906815" y="794999"/>
            <a:ext cx="5039950" cy="54692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5450BA-0993-60CE-5500-4047757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2" y="925829"/>
            <a:ext cx="3975133" cy="408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7ABBB-E49F-072A-C3E5-F4D0C7DBD0C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31D8631-9B3E-37DD-B1B5-2A3E8970D2C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0E6948-3787-30D8-CE2E-0A55B09E686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AEE3ADFF-D3C7-D96B-175D-1608F1533B1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376A8A7-3315-340B-6F59-AE1721FAD3A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5193E9-0224-33A4-1DB7-68D4A3919C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FBDA3F3-3411-AC1D-8912-36243826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6082F78-F548-ED00-8885-8814169D22AA}"/>
              </a:ext>
            </a:extLst>
          </p:cNvPr>
          <p:cNvSpPr txBox="1"/>
          <p:nvPr/>
        </p:nvSpPr>
        <p:spPr>
          <a:xfrm>
            <a:off x="392369" y="287859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56F460-5527-E4E6-0278-74077AB9F0AF}"/>
              </a:ext>
            </a:extLst>
          </p:cNvPr>
          <p:cNvSpPr txBox="1"/>
          <p:nvPr/>
        </p:nvSpPr>
        <p:spPr>
          <a:xfrm>
            <a:off x="1303602" y="38740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E46C90-7CB9-AE71-6B22-BC614E1D6CD6}"/>
              </a:ext>
            </a:extLst>
          </p:cNvPr>
          <p:cNvSpPr txBox="1"/>
          <p:nvPr/>
        </p:nvSpPr>
        <p:spPr>
          <a:xfrm>
            <a:off x="653819" y="5023203"/>
            <a:ext cx="3862553" cy="13345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多谐振荡器增加内容（相较于施密特触发器）：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②引脚通过电容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4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接地</a:t>
            </a:r>
            <a:endParaRPr lang="en-US" altLang="zh-CN" sz="1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②⑦引脚通过光敏电阻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相连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⑦引脚通过电阻</a:t>
            </a:r>
            <a:r>
              <a:rPr lang="en-US" altLang="zh-CN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接高电压</a:t>
            </a:r>
            <a:endParaRPr lang="en-US" altLang="zh-CN" sz="1400" b="1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2EAEE6-DA49-0AE0-30BA-B210A685EB58}"/>
              </a:ext>
            </a:extLst>
          </p:cNvPr>
          <p:cNvSpPr/>
          <p:nvPr/>
        </p:nvSpPr>
        <p:spPr>
          <a:xfrm>
            <a:off x="7665524" y="5040276"/>
            <a:ext cx="688445" cy="91912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3C209B-C89C-21EE-C024-C341C15C17D5}"/>
              </a:ext>
            </a:extLst>
          </p:cNvPr>
          <p:cNvSpPr/>
          <p:nvPr/>
        </p:nvSpPr>
        <p:spPr>
          <a:xfrm rot="5400000">
            <a:off x="7527811" y="1275194"/>
            <a:ext cx="843448" cy="568021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833254-5C28-8D08-D0A8-46104D9077D0}"/>
              </a:ext>
            </a:extLst>
          </p:cNvPr>
          <p:cNvSpPr/>
          <p:nvPr/>
        </p:nvSpPr>
        <p:spPr>
          <a:xfrm>
            <a:off x="7657266" y="2103368"/>
            <a:ext cx="688445" cy="77522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30250" y="1257935"/>
            <a:ext cx="9918700" cy="2326640"/>
            <a:chOff x="1150" y="5311"/>
            <a:chExt cx="10277" cy="3664"/>
          </a:xfrm>
        </p:grpSpPr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4668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三极管（晶体管）</a:t>
              </a:r>
            </a:p>
          </p:txBody>
        </p:sp>
        <p:sp>
          <p:nvSpPr>
            <p:cNvPr id="36" name="矩形 35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三极管是构成集成电路的基石，它有3个引脚，分别为基极(用字母b或B表示)、集电极(用字母c或C表示)、发射极(用字母e或E表示)。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基极电流的大小可以控制集电极和发射极电流的大小，且基极电流远小于集电极和发射极。因此，三极管的其中一个主要功能就是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放大电信号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467725" y="3698875"/>
            <a:ext cx="1741805" cy="15786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27072"/>
          <a:stretch>
            <a:fillRect/>
          </a:stretch>
        </p:blipFill>
        <p:spPr>
          <a:xfrm>
            <a:off x="1798320" y="3930650"/>
            <a:ext cx="1590040" cy="13468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26075" y="4264025"/>
            <a:ext cx="1138555" cy="788035"/>
          </a:xfrm>
          <a:prstGeom prst="rect">
            <a:avLst/>
          </a:prstGeom>
        </p:spPr>
      </p:pic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8340090" y="553720"/>
            <a:ext cx="2882265" cy="9196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请挑出一个标有</a:t>
            </a:r>
          </a:p>
          <a:p>
            <a:pPr algn="ctr"/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“9013”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的三极管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21C73-6401-36E1-21DF-3FD2DE584748}"/>
              </a:ext>
            </a:extLst>
          </p:cNvPr>
          <p:cNvSpPr txBox="1"/>
          <p:nvPr/>
        </p:nvSpPr>
        <p:spPr>
          <a:xfrm>
            <a:off x="1913930" y="3940811"/>
            <a:ext cx="1590040" cy="133667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6369B3-8E84-431E-15A1-BEB2DE3772FF}"/>
              </a:ext>
            </a:extLst>
          </p:cNvPr>
          <p:cNvSpPr txBox="1"/>
          <p:nvPr/>
        </p:nvSpPr>
        <p:spPr>
          <a:xfrm>
            <a:off x="5208460" y="4044314"/>
            <a:ext cx="1461281" cy="120165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C3A81F-AC42-71DA-FC71-8F4F2EAD722D}"/>
              </a:ext>
            </a:extLst>
          </p:cNvPr>
          <p:cNvSpPr txBox="1"/>
          <p:nvPr/>
        </p:nvSpPr>
        <p:spPr>
          <a:xfrm>
            <a:off x="8583335" y="3828871"/>
            <a:ext cx="1448171" cy="138007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9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9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扬声器</a:t>
              </a: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扬声器俗称喇叭，也是电器设备中常见的器件，是一种将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电信号转换为声信号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的电子设备。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2195" y="3586480"/>
            <a:ext cx="3695065" cy="14433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880816" y="521716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572295" y="524288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496" y="3561597"/>
            <a:ext cx="2183130" cy="15208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5145" y="3586480"/>
            <a:ext cx="1940560" cy="15005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93380" y="709930"/>
            <a:ext cx="2093595" cy="51018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请挑出扬声器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C425B4-83A7-82AB-457E-51A338E0B277}"/>
              </a:ext>
            </a:extLst>
          </p:cNvPr>
          <p:cNvSpPr txBox="1"/>
          <p:nvPr/>
        </p:nvSpPr>
        <p:spPr>
          <a:xfrm>
            <a:off x="1967975" y="3976969"/>
            <a:ext cx="1415194" cy="108902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832EA0-CA18-0AFF-B443-A0FFD7EF2B5A}"/>
              </a:ext>
            </a:extLst>
          </p:cNvPr>
          <p:cNvSpPr txBox="1"/>
          <p:nvPr/>
        </p:nvSpPr>
        <p:spPr>
          <a:xfrm>
            <a:off x="5043651" y="3777496"/>
            <a:ext cx="1741772" cy="133373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2DE226-2262-FF37-A267-2C8F0C84A2DA}"/>
              </a:ext>
            </a:extLst>
          </p:cNvPr>
          <p:cNvSpPr txBox="1"/>
          <p:nvPr/>
        </p:nvSpPr>
        <p:spPr>
          <a:xfrm>
            <a:off x="7696624" y="3641287"/>
            <a:ext cx="3231351" cy="144335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615486E-EF4C-188C-0A72-22FE27010B02}"/>
              </a:ext>
            </a:extLst>
          </p:cNvPr>
          <p:cNvSpPr txBox="1"/>
          <p:nvPr/>
        </p:nvSpPr>
        <p:spPr>
          <a:xfrm>
            <a:off x="6920752" y="1539801"/>
            <a:ext cx="4598896" cy="23422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总电路增加内容（相较于多谐振荡器）：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③引脚通过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扬声器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正极通过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接高电平，</a:t>
            </a:r>
            <a:b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负极接三极管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集电极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三极管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发射极接地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B8BEC-310D-8835-C7B3-5460F731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6" y="1176650"/>
            <a:ext cx="5789424" cy="47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EA379B-3E90-09A0-E06C-3B68867B6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705"/>
          <a:stretch/>
        </p:blipFill>
        <p:spPr>
          <a:xfrm>
            <a:off x="6764058" y="799052"/>
            <a:ext cx="4195829" cy="552090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342C5B6-99A9-9971-BECB-DACEA59EDE3A}"/>
              </a:ext>
            </a:extLst>
          </p:cNvPr>
          <p:cNvSpPr/>
          <p:nvPr/>
        </p:nvSpPr>
        <p:spPr>
          <a:xfrm>
            <a:off x="7993380" y="4758688"/>
            <a:ext cx="1844303" cy="3691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A3465-3F76-C60E-954C-651FAFF858A9}"/>
              </a:ext>
            </a:extLst>
          </p:cNvPr>
          <p:cNvSpPr/>
          <p:nvPr/>
        </p:nvSpPr>
        <p:spPr>
          <a:xfrm rot="5400000">
            <a:off x="9641160" y="5400290"/>
            <a:ext cx="843448" cy="259976"/>
          </a:xfrm>
          <a:prstGeom prst="rect">
            <a:avLst/>
          </a:prstGeom>
          <a:solidFill>
            <a:srgbClr val="00B050">
              <a:alpha val="25000"/>
            </a:srgbClr>
          </a:solidFill>
          <a:ln w="73025" cmpd="sng">
            <a:solidFill>
              <a:srgbClr val="00B05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65930E-7EC3-F5D3-E31C-FC0F77D386C0}"/>
              </a:ext>
            </a:extLst>
          </p:cNvPr>
          <p:cNvSpPr/>
          <p:nvPr/>
        </p:nvSpPr>
        <p:spPr>
          <a:xfrm>
            <a:off x="9278472" y="1139645"/>
            <a:ext cx="299620" cy="1678505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F643A2-283C-3B79-6DE6-FF94FC1BC5BE}"/>
              </a:ext>
            </a:extLst>
          </p:cNvPr>
          <p:cNvSpPr/>
          <p:nvPr/>
        </p:nvSpPr>
        <p:spPr>
          <a:xfrm>
            <a:off x="9278472" y="4243684"/>
            <a:ext cx="914400" cy="51500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7EDD2-40BB-F365-D4D5-9B64AB835D96}"/>
              </a:ext>
            </a:extLst>
          </p:cNvPr>
          <p:cNvSpPr txBox="1"/>
          <p:nvPr/>
        </p:nvSpPr>
        <p:spPr>
          <a:xfrm>
            <a:off x="1184255" y="4631071"/>
            <a:ext cx="3320509" cy="166731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总电路增加内容（相较于多谐振荡器）：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③引脚通过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接到三极管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扬声器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正极通过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接高电平，</a:t>
            </a:r>
            <a:b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负极接三极管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集电极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三极管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发射极接地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6935BF-3D45-67CD-7E01-1D9F04CAD03B}"/>
              </a:ext>
            </a:extLst>
          </p:cNvPr>
          <p:cNvSpPr txBox="1"/>
          <p:nvPr/>
        </p:nvSpPr>
        <p:spPr>
          <a:xfrm>
            <a:off x="4061302" y="21216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64B83E-7FDE-770B-0CA6-642553B561FB}"/>
              </a:ext>
            </a:extLst>
          </p:cNvPr>
          <p:cNvSpPr txBox="1"/>
          <p:nvPr/>
        </p:nvSpPr>
        <p:spPr>
          <a:xfrm>
            <a:off x="4816418" y="22200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9013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C36AF4-8ED7-F711-6ABE-C5D3D0DE8B5F}"/>
              </a:ext>
            </a:extLst>
          </p:cNvPr>
          <p:cNvSpPr/>
          <p:nvPr/>
        </p:nvSpPr>
        <p:spPr>
          <a:xfrm>
            <a:off x="9271130" y="2856279"/>
            <a:ext cx="1333808" cy="1284798"/>
          </a:xfrm>
          <a:prstGeom prst="rect">
            <a:avLst/>
          </a:prstGeom>
          <a:solidFill>
            <a:srgbClr val="FF0000">
              <a:alpha val="25000"/>
            </a:srgbClr>
          </a:solidFill>
          <a:ln w="73025" cmpd="sng">
            <a:solidFill>
              <a:srgbClr val="FF0000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F39C3C-FDB2-0376-2521-366020B0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54" y="1008458"/>
            <a:ext cx="4370805" cy="35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FE503FF-9577-C4EE-B9CB-B4C8700F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966" y="789281"/>
            <a:ext cx="8465439" cy="571364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光敏百灵鸟制作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8479155" y="3630930"/>
            <a:ext cx="2634615" cy="203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64980" y="58597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 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电阻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1055" y="1064260"/>
            <a:ext cx="8010525" cy="5278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873818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30555" y="1249045"/>
            <a:ext cx="6525895" cy="1803400"/>
            <a:chOff x="1150" y="5311"/>
            <a:chExt cx="10277" cy="2840"/>
          </a:xfrm>
        </p:grpSpPr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1150" y="5311"/>
              <a:ext cx="274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光敏电阻</a:t>
              </a:r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1510" y="6035"/>
              <a:ext cx="9917" cy="211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光敏电阻是阻值可以随光线照射的强弱变化而变化一种器件，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当光线照射强时，呈现的电阻值小，光线照射弱时，电阻值大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30565" y="3833495"/>
            <a:ext cx="1676400" cy="1036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664335" y="3545840"/>
            <a:ext cx="1879600" cy="135255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737282" y="498658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2118360" y="5014595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424805" y="501459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35195" y="3833495"/>
            <a:ext cx="2077720" cy="111125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8176260" y="1599392"/>
            <a:ext cx="2528570" cy="9230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光敏电阻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115C6F-058A-D96D-C350-347AE1058B77}"/>
              </a:ext>
            </a:extLst>
          </p:cNvPr>
          <p:cNvSpPr txBox="1"/>
          <p:nvPr/>
        </p:nvSpPr>
        <p:spPr>
          <a:xfrm>
            <a:off x="1832312" y="3793921"/>
            <a:ext cx="1474430" cy="111124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8F4456-BE40-28A8-B68F-54521061347D}"/>
              </a:ext>
            </a:extLst>
          </p:cNvPr>
          <p:cNvSpPr txBox="1"/>
          <p:nvPr/>
        </p:nvSpPr>
        <p:spPr>
          <a:xfrm>
            <a:off x="4824392" y="3758566"/>
            <a:ext cx="1879600" cy="1256029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A7D245-45D7-0DE9-58C6-6402622B9BFD}"/>
              </a:ext>
            </a:extLst>
          </p:cNvPr>
          <p:cNvSpPr txBox="1"/>
          <p:nvPr/>
        </p:nvSpPr>
        <p:spPr>
          <a:xfrm>
            <a:off x="8330565" y="3716730"/>
            <a:ext cx="1676400" cy="122801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77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7"/>
  <p:tag name="KSO_WM_UNIT_ID" val="crop20201188_1*ζ_h_d*1_1_1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68"/>
  <p:tag name="KSO_WM_BLIP_RECT_RIGHT" val="-1277"/>
  <p:tag name="KSO_WM_BLIP_RECT_TOP" val="-322"/>
  <p:tag name="KSO_WM_BLIP_RECT_BOTTOM" val="-45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8"/>
  <p:tag name="KSO_WM_UNIT_ID" val="crop20201188_1*ζ_h_d*1_1_1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846"/>
  <p:tag name="KSO_WM_BLIP_RECT_RIGHT" val="-1242"/>
  <p:tag name="KSO_WM_BLIP_RECT_TOP" val="-427"/>
  <p:tag name="KSO_WM_BLIP_RECT_BOTTOM" val="-32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7*19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9"/>
  <p:tag name="KSO_WM_UNIT_ID" val="crop20201188_1*ζ_h_d*1_1_1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80"/>
  <p:tag name="KSO_WM_BLIP_RECT_RIGHT" val="-670"/>
  <p:tag name="KSO_WM_BLIP_RECT_TOP" val="-382"/>
  <p:tag name="KSO_WM_BLIP_RECT_BOTTOM" val="-84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4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0"/>
  <p:tag name="KSO_WM_UNIT_ID" val="crop20201188_1*ζ_h_d*1_1_2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15"/>
  <p:tag name="KSO_WM_BLIP_RECT_RIGHT" val="-568"/>
  <p:tag name="KSO_WM_BLIP_RECT_TOP" val="-392"/>
  <p:tag name="KSO_WM_BLIP_RECT_BOTTOM" val="-87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3*18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1"/>
  <p:tag name="KSO_WM_UNIT_ID" val="crop20201188_1*ζ_h_d*1_1_2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596"/>
  <p:tag name="KSO_WM_BLIP_RECT_RIGHT" val="-687"/>
  <p:tag name="KSO_WM_BLIP_RECT_TOP" val="-861"/>
  <p:tag name="KSO_WM_BLIP_RECT_BOTTOM" val="-42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10*18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2"/>
  <p:tag name="KSO_WM_UNIT_ID" val="crop20201188_1*ζ_h_d*1_1_2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38"/>
  <p:tag name="KSO_WM_BLIP_RECT_RIGHT" val="-590"/>
  <p:tag name="KSO_WM_BLIP_RECT_TOP" val="-888"/>
  <p:tag name="KSO_WM_BLIP_RECT_BOTTOM" val="-43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3*11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3"/>
  <p:tag name="KSO_WM_UNIT_ID" val="crop20201188_1*ζ_h_d*1_1_2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20"/>
  <p:tag name="KSO_WM_BLIP_RECT_RIGHT" val="-825"/>
  <p:tag name="KSO_WM_BLIP_RECT_TOP" val="-308"/>
  <p:tag name="KSO_WM_BLIP_RECT_BOTTOM" val="-442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b9654621-e532-4653-9bbb-18fe64bdd70f"/>
  <p:tag name="KSO_WM_UNIT_DIAGRAM_MODELTYPE" val="creativeCrop"/>
  <p:tag name="KSO_WM_UNIT_VALUE" val="189*12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4"/>
  <p:tag name="KSO_WM_UNIT_ID" val="crop20201188_1*ζ_h_d*1_1_2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267"/>
  <p:tag name="KSO_WM_BLIP_RECT_RIGHT" val="-794"/>
  <p:tag name="KSO_WM_BLIP_RECT_TOP" val="-414"/>
  <p:tag name="KSO_WM_BLIP_RECT_BOTTOM" val="-31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"/>
  <p:tag name="KSO_WM_UNIT_ID" val="crop20201188_1*ζ_h_d*1_1_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1"/>
  <p:tag name="KSO_WM_BLIP_RECT_RIGHT" val="-625"/>
  <p:tag name="KSO_WM_BLIP_RECT_TOP" val="-218"/>
  <p:tag name="KSO_WM_BLIP_RECT_BOTTOM" val="-80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092,&quot;width&quot;:1920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1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2"/>
  <p:tag name="KSO_WM_UNIT_ID" val="crop20201188_1*ζ_h_d*1_1_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85"/>
  <p:tag name="KSO_WM_BLIP_RECT_RIGHT" val="-941"/>
  <p:tag name="KSO_WM_BLIP_RECT_TOP" val="-223"/>
  <p:tag name="KSO_WM_BLIP_RECT_BOTTOM" val="-12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38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3"/>
  <p:tag name="KSO_WM_UNIT_ID" val="crop20201188_1*ζ_h_d*1_1_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042"/>
  <p:tag name="KSO_WM_BLIP_RECT_RIGHT" val="-733"/>
  <p:tag name="KSO_WM_BLIP_RECT_TOP" val="-198"/>
  <p:tag name="KSO_WM_BLIP_RECT_BOTTOM" val="-9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4*10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4"/>
  <p:tag name="KSO_WM_UNIT_ID" val="crop20201188_1*ζ_h_d*1_1_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732"/>
  <p:tag name="KSO_WM_BLIP_RECT_RIGHT" val="-717"/>
  <p:tag name="KSO_WM_BLIP_RECT_TOP" val="-518"/>
  <p:tag name="KSO_WM_BLIP_RECT_BOTTOM" val="-634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19*10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5"/>
  <p:tag name="KSO_WM_UNIT_ID" val="crop20201188_1*ζ_h_d*1_1_5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48"/>
  <p:tag name="KSO_WM_BLIP_RECT_RIGHT" val="-1668"/>
  <p:tag name="KSO_WM_BLIP_RECT_TOP" val="-663"/>
  <p:tag name="KSO_WM_BLIP_RECT_BOTTOM" val="-546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9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6"/>
  <p:tag name="KSO_WM_UNIT_ID" val="crop20201188_1*ζ_h_d*1_1_6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374"/>
  <p:tag name="KSO_WM_BLIP_RECT_RIGHT" val="-599"/>
  <p:tag name="KSO_WM_BLIP_RECT_TOP" val="-367"/>
  <p:tag name="KSO_WM_BLIP_RECT_BOTTOM" val="-65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4*139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7"/>
  <p:tag name="KSO_WM_UNIT_ID" val="crop20201188_1*ζ_h_d*1_1_7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183"/>
  <p:tag name="KSO_WM_BLIP_RECT_RIGHT" val="-580"/>
  <p:tag name="KSO_WM_BLIP_RECT_TOP" val="-272"/>
  <p:tag name="KSO_WM_BLIP_RECT_BOTTOM" val="-708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41*137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8"/>
  <p:tag name="KSO_WM_UNIT_ID" val="crop20201188_1*ζ_h_d*1_1_8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18"/>
  <p:tag name="KSO_WM_BLIP_RECT_RIGHT" val="-1169"/>
  <p:tag name="KSO_WM_BLIP_RECT_TOP" val="-718"/>
  <p:tag name="KSO_WM_BLIP_RECT_BOTTOM" val="-28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03*122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9"/>
  <p:tag name="KSO_WM_UNIT_ID" val="crop20201188_1*ζ_h_d*1_1_9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972"/>
  <p:tag name="KSO_WM_BLIP_RECT_RIGHT" val="-1061"/>
  <p:tag name="KSO_WM_BLIP_RECT_TOP" val="-1178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42*533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0"/>
  <p:tag name="KSO_WM_UNIT_ID" val="crop20201188_1*ζ_h_d*1_1_10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144"/>
  <p:tag name="KSO_WM_BLIP_RECT_RIGHT" val="-242"/>
  <p:tag name="KSO_WM_BLIP_RECT_TOP" val="-42"/>
  <p:tag name="KSO_WM_BLIP_RECT_BOTTOM" val="-1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530*54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1"/>
  <p:tag name="KSO_WM_UNIT_ID" val="crop20201188_1*ζ_h_d*1_1_11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245"/>
  <p:tag name="KSO_WM_BLIP_RECT_RIGHT" val="-135"/>
  <p:tag name="KSO_WM_BLIP_RECT_TOP" val="-149"/>
  <p:tag name="KSO_WM_BLIP_RECT_BOTTOM" val="-45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7*141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2"/>
  <p:tag name="KSO_WM_UNIT_ID" val="crop20201188_1*ζ_h_d*1_1_12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65"/>
  <p:tag name="KSO_WM_BLIP_RECT_RIGHT" val="-1075"/>
  <p:tag name="KSO_WM_BLIP_RECT_TOP" val="-801"/>
  <p:tag name="KSO_WM_BLIP_RECT_BOTTOM" val="-231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25*13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3"/>
  <p:tag name="KSO_WM_UNIT_ID" val="crop20201188_1*ζ_h_d*1_1_13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777"/>
  <p:tag name="KSO_WM_BLIP_RECT_RIGHT" val="-1041"/>
  <p:tag name="KSO_WM_BLIP_RECT_TOP" val="-939"/>
  <p:tag name="KSO_WM_BLIP_RECT_BOTTOM" val="-209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DIAGRAM_MODELTYPE" val="creativeCrop"/>
  <p:tag name="KSO_WM_UNIT_VALUE" val="134*125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TYPE" val="ζ_h_d"/>
  <p:tag name="KSO_WM_UNIT_INDEX" val="1_1_14"/>
  <p:tag name="KSO_WM_UNIT_ID" val="crop20201188_1*ζ_h_d*1_1_14"/>
  <p:tag name="KSO_WM_TEMPLATE_CATEGORY" val="crop"/>
  <p:tag name="KSO_WM_TEMPLATE_INDEX" val="20201188"/>
  <p:tag name="KSO_WM_UNIT_LAYERLEVEL" val="1_1_1"/>
  <p:tag name="KSO_WM_TAG_VERSION" val="1.0"/>
  <p:tag name="KSO_WM_BEAUTIFY_FLAG" val="#wm#"/>
  <p:tag name="KSO_WM_BLIP_RECT_LEFT" val="-635"/>
  <p:tag name="KSO_WM_BLIP_RECT_RIGHT" val="-1345"/>
  <p:tag name="KSO_WM_BLIP_RECT_TOP" val="-675"/>
  <p:tag name="KSO_WM_BLIP_RECT_BOTTOM" val="-38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310.5,&quot;left&quot;:170.7,&quot;top&quot;:118.75,&quot;width&quot;:304.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798*800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5"/>
  <p:tag name="KSO_WM_TEMPLATE_CATEGORY" val="crop"/>
  <p:tag name="KSO_WM_TEMPLATE_INDEX" val="20201188"/>
  <p:tag name="KSO_WM_UNIT_LAYERLEVEL" val="1_1_1"/>
  <p:tag name="KSO_WM_TAG_VERSION" val="1.0"/>
  <p:tag name="KSO_WM_BLIP_RECT_LEFT" val="-114"/>
  <p:tag name="KSO_WM_BLIP_RECT_RIGHT" val="-110"/>
  <p:tag name="KSO_WM_BLIP_RECT_TOP" val="-48"/>
  <p:tag name="KSO_WM_BLIP_RECT_BOTTOM" val="-47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242*1244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6"/>
  <p:tag name="KSO_WM_TEMPLATE_CATEGORY" val="crop"/>
  <p:tag name="KSO_WM_TEMPLATE_INDEX" val="20201188"/>
  <p:tag name="KSO_WM_UNIT_LAYERLEVEL" val="1_1_1"/>
  <p:tag name="KSO_WM_TAG_VERSION" val="1.0"/>
  <p:tag name="KSO_WM_BLIP_RECT_LEFT" val="-56"/>
  <p:tag name="KSO_WM_BLIP_RECT_RIGHT" val="-53"/>
  <p:tag name="KSO_WM_BLIP_RECT_TOP" val="-12"/>
  <p:tag name="KSO_WM_BLIP_RECT_BOTTOM" val="-13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508b7205-d755-43ca-b7d0-72d562db8604"/>
  <p:tag name="KSO_WM_UNIT_VALUE" val="1556*1546"/>
  <p:tag name="KSO_WM_UNIT_HIGHLIGHT" val="0"/>
  <p:tag name="KSO_WM_UNIT_COMPATIBLE" val="0"/>
  <p:tag name="KSO_WM_UNIT_DIAGRAM_ISNUMVISUAL" val="0"/>
  <p:tag name="KSO_WM_UNIT_DIAGRAM_ISREFERUNIT" val="0"/>
  <p:tag name="KSO_WM_DIAGRAM_GROUP_CODE" val="1673589264"/>
  <p:tag name="KSO_WM_UNIT_ID" val="crop20201188_1*ζ_h_d*1_1_27"/>
  <p:tag name="KSO_WM_TEMPLATE_CATEGORY" val="crop"/>
  <p:tag name="KSO_WM_TEMPLATE_INDEX" val="20201188"/>
  <p:tag name="KSO_WM_UNIT_LAYERLEVEL" val="1_1_1"/>
  <p:tag name="KSO_WM_TAG_VERSION" val="1.0"/>
  <p:tag name="KSO_WM_BLIP_RECT_LEFT" val="-34"/>
  <p:tag name="KSO_WM_BLIP_RECT_RIGHT" val="-34"/>
  <p:tag name="KSO_WM_BLIP_RECT_TOP" val="0"/>
  <p:tag name="KSO_WM_BLIP_RECT_BOTTOM" val="0"/>
  <p:tag name="KSO_WM_CREATIVE_CROP_ORG_WIDTH" val="900"/>
  <p:tag name="KSO_WM_CREATIVE_CROP_ORG_HEIGHT" val="540"/>
  <p:tag name="KSO_WM_CREATIVE_CROP_HEIGHT" val="540"/>
  <p:tag name="KSO_WM_CREATIVE_CROP_WIDTH" val="536.331"/>
  <p:tag name="KSO_WM_CREATIVE_CROP_VERSION" val="1"/>
  <p:tag name="KSO_WM_CREATIVE_CROP_TEMPLATE_ID" val="3126068"/>
  <p:tag name="KSO_WM_DIAGRAM_VIRTUALLY_FRAME" val="{&quot;height&quot;:540,&quot;left&quot;:211.83464566929132,&quot;top&quot;:0,&quot;width&quot;:536.365354330708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4830</Words>
  <Application>Microsoft Office PowerPoint</Application>
  <PresentationFormat>宽屏</PresentationFormat>
  <Paragraphs>654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Wingdings</vt:lpstr>
      <vt:lpstr>等线</vt:lpstr>
      <vt:lpstr>锦绣宋体</vt:lpstr>
      <vt:lpstr>Calibri Light</vt:lpstr>
      <vt:lpstr>微软雅黑</vt:lpstr>
      <vt:lpstr>Arial</vt:lpstr>
      <vt:lpstr>Times New Roman</vt:lpstr>
      <vt:lpstr>宋体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184</cp:revision>
  <dcterms:created xsi:type="dcterms:W3CDTF">2018-09-17T11:33:00Z</dcterms:created>
  <dcterms:modified xsi:type="dcterms:W3CDTF">2025-03-27T12:12:29Z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